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1" r:id="rId4"/>
  </p:sldMasterIdLst>
  <p:notesMasterIdLst>
    <p:notesMasterId r:id="rId25"/>
  </p:notesMasterIdLst>
  <p:handoutMasterIdLst>
    <p:handoutMasterId r:id="rId26"/>
  </p:handoutMasterIdLst>
  <p:sldIdLst>
    <p:sldId id="256" r:id="rId5"/>
    <p:sldId id="297" r:id="rId6"/>
    <p:sldId id="258" r:id="rId7"/>
    <p:sldId id="293" r:id="rId8"/>
    <p:sldId id="264" r:id="rId9"/>
    <p:sldId id="295" r:id="rId10"/>
    <p:sldId id="294" r:id="rId11"/>
    <p:sldId id="291" r:id="rId12"/>
    <p:sldId id="268" r:id="rId13"/>
    <p:sldId id="286" r:id="rId14"/>
    <p:sldId id="299" r:id="rId15"/>
    <p:sldId id="300" r:id="rId16"/>
    <p:sldId id="296" r:id="rId17"/>
    <p:sldId id="277" r:id="rId18"/>
    <p:sldId id="262" r:id="rId19"/>
    <p:sldId id="292" r:id="rId20"/>
    <p:sldId id="279" r:id="rId21"/>
    <p:sldId id="260" r:id="rId22"/>
    <p:sldId id="301" r:id="rId23"/>
    <p:sldId id="29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99845-871C-4CBE-86A3-A45E286696B7}" v="3" dt="2024-11-15T22:57:46.244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252" autoAdjust="0"/>
  </p:normalViewPr>
  <p:slideViewPr>
    <p:cSldViewPr snapToGrid="0">
      <p:cViewPr>
        <p:scale>
          <a:sx n="100" d="100"/>
          <a:sy n="100" d="100"/>
        </p:scale>
        <p:origin x="990" y="126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ss, Olivia" userId="4f1bbe3d-a932-42dc-8279-c887dd7549f8" providerId="ADAL" clId="{7CB99845-871C-4CBE-86A3-A45E286696B7}"/>
    <pc:docChg chg="undo custSel addSld delSld modSld sldOrd">
      <pc:chgData name="Doss, Olivia" userId="4f1bbe3d-a932-42dc-8279-c887dd7549f8" providerId="ADAL" clId="{7CB99845-871C-4CBE-86A3-A45E286696B7}" dt="2024-11-18T21:39:16.362" v="3362" actId="20577"/>
      <pc:docMkLst>
        <pc:docMk/>
      </pc:docMkLst>
      <pc:sldChg chg="modSp mod">
        <pc:chgData name="Doss, Olivia" userId="4f1bbe3d-a932-42dc-8279-c887dd7549f8" providerId="ADAL" clId="{7CB99845-871C-4CBE-86A3-A45E286696B7}" dt="2024-11-18T20:31:33.368" v="2929" actId="20577"/>
        <pc:sldMkLst>
          <pc:docMk/>
          <pc:sldMk cId="707789176" sldId="258"/>
        </pc:sldMkLst>
        <pc:spChg chg="mod">
          <ac:chgData name="Doss, Olivia" userId="4f1bbe3d-a932-42dc-8279-c887dd7549f8" providerId="ADAL" clId="{7CB99845-871C-4CBE-86A3-A45E286696B7}" dt="2024-11-18T20:31:33.368" v="2929" actId="20577"/>
          <ac:spMkLst>
            <pc:docMk/>
            <pc:sldMk cId="707789176" sldId="258"/>
            <ac:spMk id="8" creationId="{EDF7E996-2B4B-9F09-D385-92360FF2CA5C}"/>
          </ac:spMkLst>
        </pc:spChg>
      </pc:sldChg>
      <pc:sldChg chg="addSp delSp modSp mod setBg">
        <pc:chgData name="Doss, Olivia" userId="4f1bbe3d-a932-42dc-8279-c887dd7549f8" providerId="ADAL" clId="{7CB99845-871C-4CBE-86A3-A45E286696B7}" dt="2024-11-18T21:28:37.008" v="3347" actId="478"/>
        <pc:sldMkLst>
          <pc:docMk/>
          <pc:sldMk cId="566997565" sldId="260"/>
        </pc:sldMkLst>
        <pc:spChg chg="del mod ord">
          <ac:chgData name="Doss, Olivia" userId="4f1bbe3d-a932-42dc-8279-c887dd7549f8" providerId="ADAL" clId="{7CB99845-871C-4CBE-86A3-A45E286696B7}" dt="2024-11-18T21:28:37.008" v="3347" actId="478"/>
          <ac:spMkLst>
            <pc:docMk/>
            <pc:sldMk cId="566997565" sldId="260"/>
            <ac:spMk id="2" creationId="{660EB401-2F91-2D90-C859-96484861E564}"/>
          </ac:spMkLst>
        </pc:spChg>
        <pc:spChg chg="add del mod">
          <ac:chgData name="Doss, Olivia" userId="4f1bbe3d-a932-42dc-8279-c887dd7549f8" providerId="ADAL" clId="{7CB99845-871C-4CBE-86A3-A45E286696B7}" dt="2024-11-18T20:02:20.628" v="1703" actId="478"/>
          <ac:spMkLst>
            <pc:docMk/>
            <pc:sldMk cId="566997565" sldId="260"/>
            <ac:spMk id="4" creationId="{B5BAF0C6-15F6-B195-ABA4-AA893C097B02}"/>
          </ac:spMkLst>
        </pc:spChg>
        <pc:spChg chg="add del mod">
          <ac:chgData name="Doss, Olivia" userId="4f1bbe3d-a932-42dc-8279-c887dd7549f8" providerId="ADAL" clId="{7CB99845-871C-4CBE-86A3-A45E286696B7}" dt="2024-11-18T20:03:45.398" v="1792" actId="478"/>
          <ac:spMkLst>
            <pc:docMk/>
            <pc:sldMk cId="566997565" sldId="260"/>
            <ac:spMk id="6" creationId="{A98D2ACD-92C1-79A6-722F-F5F1620AA72F}"/>
          </ac:spMkLst>
        </pc:spChg>
        <pc:spChg chg="add del mod">
          <ac:chgData name="Doss, Olivia" userId="4f1bbe3d-a932-42dc-8279-c887dd7549f8" providerId="ADAL" clId="{7CB99845-871C-4CBE-86A3-A45E286696B7}" dt="2024-11-18T20:04:30.393" v="1793" actId="478"/>
          <ac:spMkLst>
            <pc:docMk/>
            <pc:sldMk cId="566997565" sldId="260"/>
            <ac:spMk id="8" creationId="{F021624D-7DB1-502D-1499-2AF54CDC31A2}"/>
          </ac:spMkLst>
        </pc:spChg>
        <pc:spChg chg="del mod">
          <ac:chgData name="Doss, Olivia" userId="4f1bbe3d-a932-42dc-8279-c887dd7549f8" providerId="ADAL" clId="{7CB99845-871C-4CBE-86A3-A45E286696B7}" dt="2024-11-18T20:03:19.593" v="1752" actId="478"/>
          <ac:spMkLst>
            <pc:docMk/>
            <pc:sldMk cId="566997565" sldId="260"/>
            <ac:spMk id="11" creationId="{B1B29E87-9C2C-400B-834D-4E4BD6E944D0}"/>
          </ac:spMkLst>
        </pc:spChg>
        <pc:spChg chg="add mod">
          <ac:chgData name="Doss, Olivia" userId="4f1bbe3d-a932-42dc-8279-c887dd7549f8" providerId="ADAL" clId="{7CB99845-871C-4CBE-86A3-A45E286696B7}" dt="2024-11-18T20:45:57.285" v="2945" actId="113"/>
          <ac:spMkLst>
            <pc:docMk/>
            <pc:sldMk cId="566997565" sldId="260"/>
            <ac:spMk id="12" creationId="{AFBDF762-AD85-7AB4-ED71-63F4FACFFD44}"/>
          </ac:spMkLst>
        </pc:spChg>
        <pc:spChg chg="add del">
          <ac:chgData name="Doss, Olivia" userId="4f1bbe3d-a932-42dc-8279-c887dd7549f8" providerId="ADAL" clId="{7CB99845-871C-4CBE-86A3-A45E286696B7}" dt="2024-11-18T20:07:03.024" v="1918" actId="26606"/>
          <ac:spMkLst>
            <pc:docMk/>
            <pc:sldMk cId="566997565" sldId="260"/>
            <ac:spMk id="18" creationId="{0F9ADC11-F6B8-4B69-8AC7-50377071A16C}"/>
          </ac:spMkLst>
        </pc:spChg>
        <pc:spChg chg="add del">
          <ac:chgData name="Doss, Olivia" userId="4f1bbe3d-a932-42dc-8279-c887dd7549f8" providerId="ADAL" clId="{7CB99845-871C-4CBE-86A3-A45E286696B7}" dt="2024-11-18T20:07:03.024" v="1918" actId="26606"/>
          <ac:spMkLst>
            <pc:docMk/>
            <pc:sldMk cId="566997565" sldId="260"/>
            <ac:spMk id="20" creationId="{4BA0C938-1486-4635-9F6C-44D521FA6A4E}"/>
          </ac:spMkLst>
        </pc:spChg>
        <pc:spChg chg="add del">
          <ac:chgData name="Doss, Olivia" userId="4f1bbe3d-a932-42dc-8279-c887dd7549f8" providerId="ADAL" clId="{7CB99845-871C-4CBE-86A3-A45E286696B7}" dt="2024-11-18T20:07:03.024" v="1918" actId="26606"/>
          <ac:spMkLst>
            <pc:docMk/>
            <pc:sldMk cId="566997565" sldId="260"/>
            <ac:spMk id="22" creationId="{942A7ABB-6A86-4A02-A072-FA82CDCE533C}"/>
          </ac:spMkLst>
        </pc:spChg>
        <pc:spChg chg="add">
          <ac:chgData name="Doss, Olivia" userId="4f1bbe3d-a932-42dc-8279-c887dd7549f8" providerId="ADAL" clId="{7CB99845-871C-4CBE-86A3-A45E286696B7}" dt="2024-11-18T20:07:03.024" v="1918" actId="26606"/>
          <ac:spMkLst>
            <pc:docMk/>
            <pc:sldMk cId="566997565" sldId="260"/>
            <ac:spMk id="31" creationId="{6EAAB671-E1B2-4834-B3F6-E0A2D3BE861F}"/>
          </ac:spMkLst>
        </pc:spChg>
        <pc:spChg chg="add">
          <ac:chgData name="Doss, Olivia" userId="4f1bbe3d-a932-42dc-8279-c887dd7549f8" providerId="ADAL" clId="{7CB99845-871C-4CBE-86A3-A45E286696B7}" dt="2024-11-18T20:07:03.024" v="1918" actId="26606"/>
          <ac:spMkLst>
            <pc:docMk/>
            <pc:sldMk cId="566997565" sldId="260"/>
            <ac:spMk id="33" creationId="{09B43EBB-719F-4C01-AECE-1D876283B93E}"/>
          </ac:spMkLst>
        </pc:spChg>
        <pc:graphicFrameChg chg="del">
          <ac:chgData name="Doss, Olivia" userId="4f1bbe3d-a932-42dc-8279-c887dd7549f8" providerId="ADAL" clId="{7CB99845-871C-4CBE-86A3-A45E286696B7}" dt="2024-11-18T20:02:19.408" v="1702" actId="478"/>
          <ac:graphicFrameMkLst>
            <pc:docMk/>
            <pc:sldMk cId="566997565" sldId="260"/>
            <ac:graphicFrameMk id="14" creationId="{597B3320-3330-1F17-5E4B-B24CAB0A4487}"/>
          </ac:graphicFrameMkLst>
        </pc:graphicFrameChg>
        <pc:picChg chg="add del mod ord">
          <ac:chgData name="Doss, Olivia" userId="4f1bbe3d-a932-42dc-8279-c887dd7549f8" providerId="ADAL" clId="{7CB99845-871C-4CBE-86A3-A45E286696B7}" dt="2024-11-18T20:08:57.682" v="1935" actId="478"/>
          <ac:picMkLst>
            <pc:docMk/>
            <pc:sldMk cId="566997565" sldId="260"/>
            <ac:picMk id="10" creationId="{BA8DB070-3C7B-080C-9786-3D447FD603BE}"/>
          </ac:picMkLst>
        </pc:picChg>
        <pc:picChg chg="add mod">
          <ac:chgData name="Doss, Olivia" userId="4f1bbe3d-a932-42dc-8279-c887dd7549f8" providerId="ADAL" clId="{7CB99845-871C-4CBE-86A3-A45E286696B7}" dt="2024-11-18T20:09:28.395" v="1940" actId="339"/>
          <ac:picMkLst>
            <pc:docMk/>
            <pc:sldMk cId="566997565" sldId="260"/>
            <ac:picMk id="15" creationId="{241B1C6F-0BB1-D910-6667-2E5FD03928FA}"/>
          </ac:picMkLst>
        </pc:picChg>
        <pc:cxnChg chg="add del">
          <ac:chgData name="Doss, Olivia" userId="4f1bbe3d-a932-42dc-8279-c887dd7549f8" providerId="ADAL" clId="{7CB99845-871C-4CBE-86A3-A45E286696B7}" dt="2024-11-18T20:07:03.024" v="1918" actId="26606"/>
          <ac:cxnSpMkLst>
            <pc:docMk/>
            <pc:sldMk cId="566997565" sldId="260"/>
            <ac:cxnSpMk id="16" creationId="{C9D6DD36-50FE-47C1-8D00-3D3C4187ECFA}"/>
          </ac:cxnSpMkLst>
        </pc:cxnChg>
        <pc:cxnChg chg="add del">
          <ac:chgData name="Doss, Olivia" userId="4f1bbe3d-a932-42dc-8279-c887dd7549f8" providerId="ADAL" clId="{7CB99845-871C-4CBE-86A3-A45E286696B7}" dt="2024-11-18T20:07:03.024" v="1918" actId="26606"/>
          <ac:cxnSpMkLst>
            <pc:docMk/>
            <pc:sldMk cId="566997565" sldId="260"/>
            <ac:cxnSpMk id="24" creationId="{B6916720-6D22-4D4B-BC19-23008C7DD487}"/>
          </ac:cxnSpMkLst>
        </pc:cxnChg>
        <pc:cxnChg chg="add">
          <ac:chgData name="Doss, Olivia" userId="4f1bbe3d-a932-42dc-8279-c887dd7549f8" providerId="ADAL" clId="{7CB99845-871C-4CBE-86A3-A45E286696B7}" dt="2024-11-18T20:07:03.024" v="1918" actId="26606"/>
          <ac:cxnSpMkLst>
            <pc:docMk/>
            <pc:sldMk cId="566997565" sldId="260"/>
            <ac:cxnSpMk id="29" creationId="{B73DEAEA-BFDB-410C-89E7-02514506C826}"/>
          </ac:cxnSpMkLst>
        </pc:cxnChg>
        <pc:cxnChg chg="add">
          <ac:chgData name="Doss, Olivia" userId="4f1bbe3d-a932-42dc-8279-c887dd7549f8" providerId="ADAL" clId="{7CB99845-871C-4CBE-86A3-A45E286696B7}" dt="2024-11-18T20:07:03.024" v="1918" actId="26606"/>
          <ac:cxnSpMkLst>
            <pc:docMk/>
            <pc:sldMk cId="566997565" sldId="260"/>
            <ac:cxnSpMk id="35" creationId="{55B70B32-BD93-4B4F-B210-8956E300D240}"/>
          </ac:cxnSpMkLst>
        </pc:cxnChg>
      </pc:sldChg>
      <pc:sldChg chg="modSp mod">
        <pc:chgData name="Doss, Olivia" userId="4f1bbe3d-a932-42dc-8279-c887dd7549f8" providerId="ADAL" clId="{7CB99845-871C-4CBE-86A3-A45E286696B7}" dt="2024-11-18T21:39:16.362" v="3362" actId="20577"/>
        <pc:sldMkLst>
          <pc:docMk/>
          <pc:sldMk cId="1593920805" sldId="262"/>
        </pc:sldMkLst>
        <pc:spChg chg="mod">
          <ac:chgData name="Doss, Olivia" userId="4f1bbe3d-a932-42dc-8279-c887dd7549f8" providerId="ADAL" clId="{7CB99845-871C-4CBE-86A3-A45E286696B7}" dt="2024-11-18T21:38:59.006" v="3350" actId="20577"/>
          <ac:spMkLst>
            <pc:docMk/>
            <pc:sldMk cId="1593920805" sldId="262"/>
            <ac:spMk id="7" creationId="{EDA410FF-9CE5-244B-4157-0E482FE74CC8}"/>
          </ac:spMkLst>
        </pc:spChg>
        <pc:spChg chg="mod">
          <ac:chgData name="Doss, Olivia" userId="4f1bbe3d-a932-42dc-8279-c887dd7549f8" providerId="ADAL" clId="{7CB99845-871C-4CBE-86A3-A45E286696B7}" dt="2024-11-18T21:39:04.591" v="3354" actId="20577"/>
          <ac:spMkLst>
            <pc:docMk/>
            <pc:sldMk cId="1593920805" sldId="262"/>
            <ac:spMk id="9" creationId="{5535E7A5-6686-A5FF-0011-E65835CC9AFA}"/>
          </ac:spMkLst>
        </pc:spChg>
        <pc:spChg chg="mod">
          <ac:chgData name="Doss, Olivia" userId="4f1bbe3d-a932-42dc-8279-c887dd7549f8" providerId="ADAL" clId="{7CB99845-871C-4CBE-86A3-A45E286696B7}" dt="2024-11-15T22:58:49.346" v="25" actId="1076"/>
          <ac:spMkLst>
            <pc:docMk/>
            <pc:sldMk cId="1593920805" sldId="262"/>
            <ac:spMk id="11" creationId="{F937AE2D-3434-44D0-BE5C-E04EE490530C}"/>
          </ac:spMkLst>
        </pc:spChg>
        <pc:spChg chg="mod">
          <ac:chgData name="Doss, Olivia" userId="4f1bbe3d-a932-42dc-8279-c887dd7549f8" providerId="ADAL" clId="{7CB99845-871C-4CBE-86A3-A45E286696B7}" dt="2024-11-18T21:39:07.457" v="3356" actId="20577"/>
          <ac:spMkLst>
            <pc:docMk/>
            <pc:sldMk cId="1593920805" sldId="262"/>
            <ac:spMk id="12" creationId="{7B08F83E-7F65-3553-2B75-EAD1D63D4D15}"/>
          </ac:spMkLst>
        </pc:spChg>
        <pc:spChg chg="mod">
          <ac:chgData name="Doss, Olivia" userId="4f1bbe3d-a932-42dc-8279-c887dd7549f8" providerId="ADAL" clId="{7CB99845-871C-4CBE-86A3-A45E286696B7}" dt="2024-11-18T21:39:11.646" v="3358" actId="20577"/>
          <ac:spMkLst>
            <pc:docMk/>
            <pc:sldMk cId="1593920805" sldId="262"/>
            <ac:spMk id="19" creationId="{CFF028B1-6497-2F07-9695-1A5E6028116D}"/>
          </ac:spMkLst>
        </pc:spChg>
        <pc:spChg chg="mod">
          <ac:chgData name="Doss, Olivia" userId="4f1bbe3d-a932-42dc-8279-c887dd7549f8" providerId="ADAL" clId="{7CB99845-871C-4CBE-86A3-A45E286696B7}" dt="2024-11-18T21:39:16.362" v="3362" actId="20577"/>
          <ac:spMkLst>
            <pc:docMk/>
            <pc:sldMk cId="1593920805" sldId="262"/>
            <ac:spMk id="20" creationId="{646ACA51-B73A-5FCD-7CEA-9E4F750F16F6}"/>
          </ac:spMkLst>
        </pc:spChg>
        <pc:spChg chg="mod">
          <ac:chgData name="Doss, Olivia" userId="4f1bbe3d-a932-42dc-8279-c887dd7549f8" providerId="ADAL" clId="{7CB99845-871C-4CBE-86A3-A45E286696B7}" dt="2024-11-18T20:42:57.656" v="2935" actId="1076"/>
          <ac:spMkLst>
            <pc:docMk/>
            <pc:sldMk cId="1593920805" sldId="262"/>
            <ac:spMk id="23" creationId="{860B6BF2-7BC2-44DA-3B68-53F9D8221984}"/>
          </ac:spMkLst>
        </pc:spChg>
        <pc:graphicFrameChg chg="mod">
          <ac:chgData name="Doss, Olivia" userId="4f1bbe3d-a932-42dc-8279-c887dd7549f8" providerId="ADAL" clId="{7CB99845-871C-4CBE-86A3-A45E286696B7}" dt="2024-11-18T21:39:01.359" v="3352" actId="20577"/>
          <ac:graphicFrameMkLst>
            <pc:docMk/>
            <pc:sldMk cId="1593920805" sldId="262"/>
            <ac:graphicFrameMk id="6" creationId="{C12EA616-8600-84AA-D248-2207EF8FBFBE}"/>
          </ac:graphicFrameMkLst>
        </pc:graphicFrameChg>
        <pc:graphicFrameChg chg="mod">
          <ac:chgData name="Doss, Olivia" userId="4f1bbe3d-a932-42dc-8279-c887dd7549f8" providerId="ADAL" clId="{7CB99845-871C-4CBE-86A3-A45E286696B7}" dt="2024-11-18T20:42:41.996" v="2933"/>
          <ac:graphicFrameMkLst>
            <pc:docMk/>
            <pc:sldMk cId="1593920805" sldId="262"/>
            <ac:graphicFrameMk id="16" creationId="{CF398286-F8C8-B96A-CA37-6D9DFDF50197}"/>
          </ac:graphicFrameMkLst>
        </pc:graphicFrameChg>
      </pc:sldChg>
      <pc:sldChg chg="addSp delSp modSp mod">
        <pc:chgData name="Doss, Olivia" userId="4f1bbe3d-a932-42dc-8279-c887dd7549f8" providerId="ADAL" clId="{7CB99845-871C-4CBE-86A3-A45E286696B7}" dt="2024-11-15T22:57:40.358" v="24" actId="339"/>
        <pc:sldMkLst>
          <pc:docMk/>
          <pc:sldMk cId="1346372204" sldId="264"/>
        </pc:sldMkLst>
        <pc:spChg chg="mod">
          <ac:chgData name="Doss, Olivia" userId="4f1bbe3d-a932-42dc-8279-c887dd7549f8" providerId="ADAL" clId="{7CB99845-871C-4CBE-86A3-A45E286696B7}" dt="2024-11-15T22:56:36.053" v="8" actId="207"/>
          <ac:spMkLst>
            <pc:docMk/>
            <pc:sldMk cId="1346372204" sldId="264"/>
            <ac:spMk id="2" creationId="{537E1C88-627C-4655-A4FB-0BB02EDB078A}"/>
          </ac:spMkLst>
        </pc:spChg>
        <pc:spChg chg="mod">
          <ac:chgData name="Doss, Olivia" userId="4f1bbe3d-a932-42dc-8279-c887dd7549f8" providerId="ADAL" clId="{7CB99845-871C-4CBE-86A3-A45E286696B7}" dt="2024-11-15T22:57:40.358" v="24" actId="339"/>
          <ac:spMkLst>
            <pc:docMk/>
            <pc:sldMk cId="1346372204" sldId="264"/>
            <ac:spMk id="3" creationId="{033634FE-ADF0-4BC3-A0A9-447EA9DD096B}"/>
          </ac:spMkLst>
        </pc:spChg>
        <pc:spChg chg="del">
          <ac:chgData name="Doss, Olivia" userId="4f1bbe3d-a932-42dc-8279-c887dd7549f8" providerId="ADAL" clId="{7CB99845-871C-4CBE-86A3-A45E286696B7}" dt="2024-11-15T22:56:00.432" v="0" actId="26606"/>
          <ac:spMkLst>
            <pc:docMk/>
            <pc:sldMk cId="1346372204" sldId="264"/>
            <ac:spMk id="14" creationId="{14CD50C8-2F85-4F12-A5B5-9336E254A7DA}"/>
          </ac:spMkLst>
        </pc:spChg>
        <pc:spChg chg="del">
          <ac:chgData name="Doss, Olivia" userId="4f1bbe3d-a932-42dc-8279-c887dd7549f8" providerId="ADAL" clId="{7CB99845-871C-4CBE-86A3-A45E286696B7}" dt="2024-11-15T22:56:00.432" v="0" actId="26606"/>
          <ac:spMkLst>
            <pc:docMk/>
            <pc:sldMk cId="1346372204" sldId="264"/>
            <ac:spMk id="16" creationId="{5FFD1AD6-47DB-4E92-8664-8F8522581FB4}"/>
          </ac:spMkLst>
        </pc:spChg>
        <pc:spChg chg="add">
          <ac:chgData name="Doss, Olivia" userId="4f1bbe3d-a932-42dc-8279-c887dd7549f8" providerId="ADAL" clId="{7CB99845-871C-4CBE-86A3-A45E286696B7}" dt="2024-11-15T22:56:00.432" v="0" actId="26606"/>
          <ac:spMkLst>
            <pc:docMk/>
            <pc:sldMk cId="1346372204" sldId="264"/>
            <ac:spMk id="23" creationId="{4038CB10-1F5C-4D54-9DF7-12586DE5B007}"/>
          </ac:spMkLst>
        </pc:spChg>
        <pc:spChg chg="add">
          <ac:chgData name="Doss, Olivia" userId="4f1bbe3d-a932-42dc-8279-c887dd7549f8" providerId="ADAL" clId="{7CB99845-871C-4CBE-86A3-A45E286696B7}" dt="2024-11-15T22:56:00.432" v="0" actId="26606"/>
          <ac:spMkLst>
            <pc:docMk/>
            <pc:sldMk cId="1346372204" sldId="264"/>
            <ac:spMk id="25" creationId="{73ED6512-6858-4552-B699-9A97FE9A4EA2}"/>
          </ac:spMkLst>
        </pc:spChg>
        <pc:picChg chg="mod ord">
          <ac:chgData name="Doss, Olivia" userId="4f1bbe3d-a932-42dc-8279-c887dd7549f8" providerId="ADAL" clId="{7CB99845-871C-4CBE-86A3-A45E286696B7}" dt="2024-11-15T22:57:34.536" v="23" actId="14100"/>
          <ac:picMkLst>
            <pc:docMk/>
            <pc:sldMk cId="1346372204" sldId="264"/>
            <ac:picMk id="8" creationId="{B8F9CA11-52EF-1898-1709-A8E128590501}"/>
          </ac:picMkLst>
        </pc:picChg>
        <pc:cxnChg chg="del">
          <ac:chgData name="Doss, Olivia" userId="4f1bbe3d-a932-42dc-8279-c887dd7549f8" providerId="ADAL" clId="{7CB99845-871C-4CBE-86A3-A45E286696B7}" dt="2024-11-15T22:56:00.432" v="0" actId="26606"/>
          <ac:cxnSpMkLst>
            <pc:docMk/>
            <pc:sldMk cId="1346372204" sldId="264"/>
            <ac:cxnSpMk id="12" creationId="{988A901F-2380-409D-B12F-3A0FDAFAEEE3}"/>
          </ac:cxnSpMkLst>
        </pc:cxnChg>
        <pc:cxnChg chg="del">
          <ac:chgData name="Doss, Olivia" userId="4f1bbe3d-a932-42dc-8279-c887dd7549f8" providerId="ADAL" clId="{7CB99845-871C-4CBE-86A3-A45E286696B7}" dt="2024-11-15T22:56:00.432" v="0" actId="26606"/>
          <ac:cxnSpMkLst>
            <pc:docMk/>
            <pc:sldMk cId="1346372204" sldId="264"/>
            <ac:cxnSpMk id="18" creationId="{BFFDDB48-728D-4A1A-BE30-494474A9EA74}"/>
          </ac:cxnSpMkLst>
        </pc:cxnChg>
      </pc:sldChg>
      <pc:sldChg chg="delSp mod">
        <pc:chgData name="Doss, Olivia" userId="4f1bbe3d-a932-42dc-8279-c887dd7549f8" providerId="ADAL" clId="{7CB99845-871C-4CBE-86A3-A45E286696B7}" dt="2024-11-18T21:28:18.094" v="3345" actId="478"/>
        <pc:sldMkLst>
          <pc:docMk/>
          <pc:sldMk cId="4151694508" sldId="268"/>
        </pc:sldMkLst>
        <pc:spChg chg="del">
          <ac:chgData name="Doss, Olivia" userId="4f1bbe3d-a932-42dc-8279-c887dd7549f8" providerId="ADAL" clId="{7CB99845-871C-4CBE-86A3-A45E286696B7}" dt="2024-11-18T21:28:18.094" v="3345" actId="478"/>
          <ac:spMkLst>
            <pc:docMk/>
            <pc:sldMk cId="4151694508" sldId="268"/>
            <ac:spMk id="7" creationId="{08761B51-19E8-1412-3155-39DDEACA1818}"/>
          </ac:spMkLst>
        </pc:spChg>
      </pc:sldChg>
      <pc:sldChg chg="addSp delSp modSp mod setBg modClrScheme chgLayout">
        <pc:chgData name="Doss, Olivia" userId="4f1bbe3d-a932-42dc-8279-c887dd7549f8" providerId="ADAL" clId="{7CB99845-871C-4CBE-86A3-A45E286696B7}" dt="2024-11-18T21:27:32.668" v="3340"/>
        <pc:sldMkLst>
          <pc:docMk/>
          <pc:sldMk cId="2436493926" sldId="276"/>
        </pc:sldMkLst>
        <pc:spChg chg="mod ord">
          <ac:chgData name="Doss, Olivia" userId="4f1bbe3d-a932-42dc-8279-c887dd7549f8" providerId="ADAL" clId="{7CB99845-871C-4CBE-86A3-A45E286696B7}" dt="2024-11-18T21:27:32.668" v="3340"/>
          <ac:spMkLst>
            <pc:docMk/>
            <pc:sldMk cId="2436493926" sldId="276"/>
            <ac:spMk id="2" creationId="{BCCAEE93-8585-46D4-A7EC-F184E317CB2E}"/>
          </ac:spMkLst>
        </pc:spChg>
        <pc:spChg chg="del mod ord">
          <ac:chgData name="Doss, Olivia" userId="4f1bbe3d-a932-42dc-8279-c887dd7549f8" providerId="ADAL" clId="{7CB99845-871C-4CBE-86A3-A45E286696B7}" dt="2024-11-18T20:09:56.862" v="1942" actId="478"/>
          <ac:spMkLst>
            <pc:docMk/>
            <pc:sldMk cId="2436493926" sldId="276"/>
            <ac:spMk id="3" creationId="{24AFFC60-19C3-4901-93F7-7AAF4C09F8C6}"/>
          </ac:spMkLst>
        </pc:spChg>
        <pc:spChg chg="add del mod ord">
          <ac:chgData name="Doss, Olivia" userId="4f1bbe3d-a932-42dc-8279-c887dd7549f8" providerId="ADAL" clId="{7CB99845-871C-4CBE-86A3-A45E286696B7}" dt="2024-11-18T20:10:00.741" v="1944" actId="478"/>
          <ac:spMkLst>
            <pc:docMk/>
            <pc:sldMk cId="2436493926" sldId="276"/>
            <ac:spMk id="4" creationId="{FBF2D173-B5FA-99C9-44DD-526FDCFB272F}"/>
          </ac:spMkLst>
        </pc:spChg>
        <pc:spChg chg="add del mod">
          <ac:chgData name="Doss, Olivia" userId="4f1bbe3d-a932-42dc-8279-c887dd7549f8" providerId="ADAL" clId="{7CB99845-871C-4CBE-86A3-A45E286696B7}" dt="2024-11-18T20:09:58.386" v="1943" actId="478"/>
          <ac:spMkLst>
            <pc:docMk/>
            <pc:sldMk cId="2436493926" sldId="276"/>
            <ac:spMk id="6" creationId="{7DF3E2C3-6C4C-AEDA-3A08-47D3CD9DF5C8}"/>
          </ac:spMkLst>
        </pc:spChg>
        <pc:spChg chg="add mod ord">
          <ac:chgData name="Doss, Olivia" userId="4f1bbe3d-a932-42dc-8279-c887dd7549f8" providerId="ADAL" clId="{7CB99845-871C-4CBE-86A3-A45E286696B7}" dt="2024-11-18T20:45:45.115" v="2943" actId="339"/>
          <ac:spMkLst>
            <pc:docMk/>
            <pc:sldMk cId="2436493926" sldId="276"/>
            <ac:spMk id="8" creationId="{8C19AE53-C157-5D1C-D5F8-D99263430981}"/>
          </ac:spMkLst>
        </pc:spChg>
        <pc:spChg chg="add">
          <ac:chgData name="Doss, Olivia" userId="4f1bbe3d-a932-42dc-8279-c887dd7549f8" providerId="ADAL" clId="{7CB99845-871C-4CBE-86A3-A45E286696B7}" dt="2024-11-18T20:10:17.252" v="1957" actId="26606"/>
          <ac:spMkLst>
            <pc:docMk/>
            <pc:sldMk cId="2436493926" sldId="276"/>
            <ac:spMk id="9" creationId="{0F9ADC11-F6B8-4B69-8AC7-50377071A16C}"/>
          </ac:spMkLst>
        </pc:spChg>
        <pc:spChg chg="add del mod">
          <ac:chgData name="Doss, Olivia" userId="4f1bbe3d-a932-42dc-8279-c887dd7549f8" providerId="ADAL" clId="{7CB99845-871C-4CBE-86A3-A45E286696B7}" dt="2024-11-18T20:12:49.901" v="2344"/>
          <ac:spMkLst>
            <pc:docMk/>
            <pc:sldMk cId="2436493926" sldId="276"/>
            <ac:spMk id="10" creationId="{DD40B9C5-6189-9BFB-8591-D1B04DF7BD38}"/>
          </ac:spMkLst>
        </pc:spChg>
        <pc:spChg chg="add">
          <ac:chgData name="Doss, Olivia" userId="4f1bbe3d-a932-42dc-8279-c887dd7549f8" providerId="ADAL" clId="{7CB99845-871C-4CBE-86A3-A45E286696B7}" dt="2024-11-18T20:10:17.252" v="1957" actId="26606"/>
          <ac:spMkLst>
            <pc:docMk/>
            <pc:sldMk cId="2436493926" sldId="276"/>
            <ac:spMk id="11" creationId="{4BA0C938-1486-4635-9F6C-44D521FA6A4E}"/>
          </ac:spMkLst>
        </pc:spChg>
        <pc:spChg chg="add mod ord">
          <ac:chgData name="Doss, Olivia" userId="4f1bbe3d-a932-42dc-8279-c887dd7549f8" providerId="ADAL" clId="{7CB99845-871C-4CBE-86A3-A45E286696B7}" dt="2024-11-18T20:16:44.080" v="2383" actId="113"/>
          <ac:spMkLst>
            <pc:docMk/>
            <pc:sldMk cId="2436493926" sldId="276"/>
            <ac:spMk id="12" creationId="{F584AB31-76B6-70FD-E7B4-2409488CB085}"/>
          </ac:spMkLst>
        </pc:spChg>
        <pc:spChg chg="add">
          <ac:chgData name="Doss, Olivia" userId="4f1bbe3d-a932-42dc-8279-c887dd7549f8" providerId="ADAL" clId="{7CB99845-871C-4CBE-86A3-A45E286696B7}" dt="2024-11-18T20:10:17.252" v="1957" actId="26606"/>
          <ac:spMkLst>
            <pc:docMk/>
            <pc:sldMk cId="2436493926" sldId="276"/>
            <ac:spMk id="13" creationId="{942A7ABB-6A86-4A02-A072-FA82CDCE533C}"/>
          </ac:spMkLst>
        </pc:spChg>
        <pc:spChg chg="add del">
          <ac:chgData name="Doss, Olivia" userId="4f1bbe3d-a932-42dc-8279-c887dd7549f8" providerId="ADAL" clId="{7CB99845-871C-4CBE-86A3-A45E286696B7}" dt="2024-11-18T20:13:40.822" v="2352" actId="478"/>
          <ac:spMkLst>
            <pc:docMk/>
            <pc:sldMk cId="2436493926" sldId="276"/>
            <ac:spMk id="14" creationId="{1E301ACB-7C10-4661-5449-528441736A50}"/>
          </ac:spMkLst>
        </pc:spChg>
        <pc:spChg chg="add mod">
          <ac:chgData name="Doss, Olivia" userId="4f1bbe3d-a932-42dc-8279-c887dd7549f8" providerId="ADAL" clId="{7CB99845-871C-4CBE-86A3-A45E286696B7}" dt="2024-11-18T20:45:32.900" v="2941" actId="339"/>
          <ac:spMkLst>
            <pc:docMk/>
            <pc:sldMk cId="2436493926" sldId="276"/>
            <ac:spMk id="16" creationId="{B0DB8548-1EDD-411B-9484-FB15CC1939EA}"/>
          </ac:spMkLst>
        </pc:spChg>
        <pc:spChg chg="add mod">
          <ac:chgData name="Doss, Olivia" userId="4f1bbe3d-a932-42dc-8279-c887dd7549f8" providerId="ADAL" clId="{7CB99845-871C-4CBE-86A3-A45E286696B7}" dt="2024-11-18T20:15:56.580" v="2379" actId="14100"/>
          <ac:spMkLst>
            <pc:docMk/>
            <pc:sldMk cId="2436493926" sldId="276"/>
            <ac:spMk id="17" creationId="{C8DB383E-DBBE-D6A0-20D3-B49E49777C5C}"/>
          </ac:spMkLst>
        </pc:spChg>
        <pc:cxnChg chg="add">
          <ac:chgData name="Doss, Olivia" userId="4f1bbe3d-a932-42dc-8279-c887dd7549f8" providerId="ADAL" clId="{7CB99845-871C-4CBE-86A3-A45E286696B7}" dt="2024-11-18T20:10:17.252" v="1957" actId="26606"/>
          <ac:cxnSpMkLst>
            <pc:docMk/>
            <pc:sldMk cId="2436493926" sldId="276"/>
            <ac:cxnSpMk id="7" creationId="{C9D6DD36-50FE-47C1-8D00-3D3C4187ECFA}"/>
          </ac:cxnSpMkLst>
        </pc:cxnChg>
        <pc:cxnChg chg="add">
          <ac:chgData name="Doss, Olivia" userId="4f1bbe3d-a932-42dc-8279-c887dd7549f8" providerId="ADAL" clId="{7CB99845-871C-4CBE-86A3-A45E286696B7}" dt="2024-11-18T20:10:17.252" v="1957" actId="26606"/>
          <ac:cxnSpMkLst>
            <pc:docMk/>
            <pc:sldMk cId="2436493926" sldId="276"/>
            <ac:cxnSpMk id="15" creationId="{B6916720-6D22-4D4B-BC19-23008C7DD487}"/>
          </ac:cxnSpMkLst>
        </pc:cxnChg>
      </pc:sldChg>
      <pc:sldChg chg="delSp modSp mod">
        <pc:chgData name="Doss, Olivia" userId="4f1bbe3d-a932-42dc-8279-c887dd7549f8" providerId="ADAL" clId="{7CB99845-871C-4CBE-86A3-A45E286696B7}" dt="2024-11-18T21:28:27.178" v="3346" actId="478"/>
        <pc:sldMkLst>
          <pc:docMk/>
          <pc:sldMk cId="2243494996" sldId="277"/>
        </pc:sldMkLst>
        <pc:spChg chg="del">
          <ac:chgData name="Doss, Olivia" userId="4f1bbe3d-a932-42dc-8279-c887dd7549f8" providerId="ADAL" clId="{7CB99845-871C-4CBE-86A3-A45E286696B7}" dt="2024-11-18T21:28:27.178" v="3346" actId="478"/>
          <ac:spMkLst>
            <pc:docMk/>
            <pc:sldMk cId="2243494996" sldId="277"/>
            <ac:spMk id="6" creationId="{67927DCA-F11F-1716-00DA-9EF49F131ABD}"/>
          </ac:spMkLst>
        </pc:spChg>
        <pc:graphicFrameChg chg="mod">
          <ac:chgData name="Doss, Olivia" userId="4f1bbe3d-a932-42dc-8279-c887dd7549f8" providerId="ADAL" clId="{7CB99845-871C-4CBE-86A3-A45E286696B7}" dt="2024-11-18T19:20:20.452" v="27" actId="339"/>
          <ac:graphicFrameMkLst>
            <pc:docMk/>
            <pc:sldMk cId="2243494996" sldId="277"/>
            <ac:graphicFrameMk id="17" creationId="{75C106A7-828B-1267-0EED-DC4812BBFB62}"/>
          </ac:graphicFrameMkLst>
        </pc:graphicFrameChg>
      </pc:sldChg>
      <pc:sldChg chg="addSp delSp modSp mod setBg modClrScheme chgLayout">
        <pc:chgData name="Doss, Olivia" userId="4f1bbe3d-a932-42dc-8279-c887dd7549f8" providerId="ADAL" clId="{7CB99845-871C-4CBE-86A3-A45E286696B7}" dt="2024-11-18T20:44:04.495" v="2936"/>
        <pc:sldMkLst>
          <pc:docMk/>
          <pc:sldMk cId="4252466045" sldId="279"/>
        </pc:sldMkLst>
        <pc:spChg chg="add del mod">
          <ac:chgData name="Doss, Olivia" userId="4f1bbe3d-a932-42dc-8279-c887dd7549f8" providerId="ADAL" clId="{7CB99845-871C-4CBE-86A3-A45E286696B7}" dt="2024-11-18T19:34:57.940" v="730" actId="478"/>
          <ac:spMkLst>
            <pc:docMk/>
            <pc:sldMk cId="4252466045" sldId="279"/>
            <ac:spMk id="3" creationId="{33A74FB2-1363-CA4E-4D0C-57E79488F2F1}"/>
          </ac:spMkLst>
        </pc:spChg>
        <pc:spChg chg="add mod">
          <ac:chgData name="Doss, Olivia" userId="4f1bbe3d-a932-42dc-8279-c887dd7549f8" providerId="ADAL" clId="{7CB99845-871C-4CBE-86A3-A45E286696B7}" dt="2024-11-18T20:44:04.495" v="2936"/>
          <ac:spMkLst>
            <pc:docMk/>
            <pc:sldMk cId="4252466045" sldId="279"/>
            <ac:spMk id="5" creationId="{34328B24-DBC4-9F22-5B9F-B6751D1B492C}"/>
          </ac:spMkLst>
        </pc:spChg>
        <pc:spChg chg="del mod ord">
          <ac:chgData name="Doss, Olivia" userId="4f1bbe3d-a932-42dc-8279-c887dd7549f8" providerId="ADAL" clId="{7CB99845-871C-4CBE-86A3-A45E286696B7}" dt="2024-11-18T19:34:55.060" v="729" actId="478"/>
          <ac:spMkLst>
            <pc:docMk/>
            <pc:sldMk cId="4252466045" sldId="279"/>
            <ac:spMk id="7" creationId="{3FF2D739-E475-54F8-C832-F04A983D0F24}"/>
          </ac:spMkLst>
        </pc:spChg>
        <pc:spChg chg="del mod ord">
          <ac:chgData name="Doss, Olivia" userId="4f1bbe3d-a932-42dc-8279-c887dd7549f8" providerId="ADAL" clId="{7CB99845-871C-4CBE-86A3-A45E286696B7}" dt="2024-11-18T19:35:15.069" v="745" actId="478"/>
          <ac:spMkLst>
            <pc:docMk/>
            <pc:sldMk cId="4252466045" sldId="279"/>
            <ac:spMk id="8" creationId="{8E323639-65E1-FDBD-1BE3-374BB39C1971}"/>
          </ac:spMkLst>
        </pc:spChg>
        <pc:spChg chg="add mod ord">
          <ac:chgData name="Doss, Olivia" userId="4f1bbe3d-a932-42dc-8279-c887dd7549f8" providerId="ADAL" clId="{7CB99845-871C-4CBE-86A3-A45E286696B7}" dt="2024-11-18T19:50:07.945" v="1696" actId="339"/>
          <ac:spMkLst>
            <pc:docMk/>
            <pc:sldMk cId="4252466045" sldId="279"/>
            <ac:spMk id="10" creationId="{11728B25-F013-9F80-E57E-A437855F2919}"/>
          </ac:spMkLst>
        </pc:spChg>
        <pc:spChg chg="add mod">
          <ac:chgData name="Doss, Olivia" userId="4f1bbe3d-a932-42dc-8279-c887dd7549f8" providerId="ADAL" clId="{7CB99845-871C-4CBE-86A3-A45E286696B7}" dt="2024-11-18T19:50:29.207" v="1700" actId="339"/>
          <ac:spMkLst>
            <pc:docMk/>
            <pc:sldMk cId="4252466045" sldId="279"/>
            <ac:spMk id="11" creationId="{A4270C54-C9BF-68DD-39B2-3419A6E65EF9}"/>
          </ac:spMkLst>
        </pc:spChg>
        <pc:spChg chg="del mod ord">
          <ac:chgData name="Doss, Olivia" userId="4f1bbe3d-a932-42dc-8279-c887dd7549f8" providerId="ADAL" clId="{7CB99845-871C-4CBE-86A3-A45E286696B7}" dt="2024-11-18T19:55:09.337" v="1701" actId="478"/>
          <ac:spMkLst>
            <pc:docMk/>
            <pc:sldMk cId="4252466045" sldId="279"/>
            <ac:spMk id="13" creationId="{A540B739-30F9-C86F-67ED-2197DC1E598B}"/>
          </ac:spMkLst>
        </pc:spChg>
        <pc:spChg chg="add del">
          <ac:chgData name="Doss, Olivia" userId="4f1bbe3d-a932-42dc-8279-c887dd7549f8" providerId="ADAL" clId="{7CB99845-871C-4CBE-86A3-A45E286696B7}" dt="2024-11-18T19:46:09.298" v="1504" actId="26606"/>
          <ac:spMkLst>
            <pc:docMk/>
            <pc:sldMk cId="4252466045" sldId="279"/>
            <ac:spMk id="22" creationId="{6EAAB671-E1B2-4834-B3F6-E0A2D3BE861F}"/>
          </ac:spMkLst>
        </pc:spChg>
        <pc:spChg chg="del mod ord">
          <ac:chgData name="Doss, Olivia" userId="4f1bbe3d-a932-42dc-8279-c887dd7549f8" providerId="ADAL" clId="{7CB99845-871C-4CBE-86A3-A45E286696B7}" dt="2024-11-18T19:36:00.396" v="870" actId="478"/>
          <ac:spMkLst>
            <pc:docMk/>
            <pc:sldMk cId="4252466045" sldId="279"/>
            <ac:spMk id="23" creationId="{5FB75C3E-5885-49DD-8190-BB1E8C511A7E}"/>
          </ac:spMkLst>
        </pc:spChg>
        <pc:spChg chg="add del">
          <ac:chgData name="Doss, Olivia" userId="4f1bbe3d-a932-42dc-8279-c887dd7549f8" providerId="ADAL" clId="{7CB99845-871C-4CBE-86A3-A45E286696B7}" dt="2024-11-18T19:46:09.298" v="1504" actId="26606"/>
          <ac:spMkLst>
            <pc:docMk/>
            <pc:sldMk cId="4252466045" sldId="279"/>
            <ac:spMk id="24" creationId="{389FFE7C-E583-49D7-B92E-1EC8D6D4FC8F}"/>
          </ac:spMkLst>
        </pc:spChg>
        <pc:spChg chg="add del">
          <ac:chgData name="Doss, Olivia" userId="4f1bbe3d-a932-42dc-8279-c887dd7549f8" providerId="ADAL" clId="{7CB99845-871C-4CBE-86A3-A45E286696B7}" dt="2024-11-18T19:46:09.298" v="1504" actId="26606"/>
          <ac:spMkLst>
            <pc:docMk/>
            <pc:sldMk cId="4252466045" sldId="279"/>
            <ac:spMk id="26" creationId="{D0D2945E-06BB-4ED7-B357-30CA7211CF17}"/>
          </ac:spMkLst>
        </pc:spChg>
        <pc:spChg chg="add">
          <ac:chgData name="Doss, Olivia" userId="4f1bbe3d-a932-42dc-8279-c887dd7549f8" providerId="ADAL" clId="{7CB99845-871C-4CBE-86A3-A45E286696B7}" dt="2024-11-18T19:46:09.307" v="1505" actId="26606"/>
          <ac:spMkLst>
            <pc:docMk/>
            <pc:sldMk cId="4252466045" sldId="279"/>
            <ac:spMk id="30" creationId="{0F9ADC11-F6B8-4B69-8AC7-50377071A16C}"/>
          </ac:spMkLst>
        </pc:spChg>
        <pc:spChg chg="add">
          <ac:chgData name="Doss, Olivia" userId="4f1bbe3d-a932-42dc-8279-c887dd7549f8" providerId="ADAL" clId="{7CB99845-871C-4CBE-86A3-A45E286696B7}" dt="2024-11-18T19:46:09.307" v="1505" actId="26606"/>
          <ac:spMkLst>
            <pc:docMk/>
            <pc:sldMk cId="4252466045" sldId="279"/>
            <ac:spMk id="31" creationId="{4C0648FB-4388-443C-8D4E-4A9FF0336078}"/>
          </ac:spMkLst>
        </pc:spChg>
        <pc:spChg chg="add">
          <ac:chgData name="Doss, Olivia" userId="4f1bbe3d-a932-42dc-8279-c887dd7549f8" providerId="ADAL" clId="{7CB99845-871C-4CBE-86A3-A45E286696B7}" dt="2024-11-18T19:46:09.307" v="1505" actId="26606"/>
          <ac:spMkLst>
            <pc:docMk/>
            <pc:sldMk cId="4252466045" sldId="279"/>
            <ac:spMk id="32" creationId="{4A8D762E-DA8D-419A-BA44-68B93D3D92F8}"/>
          </ac:spMkLst>
        </pc:spChg>
        <pc:picChg chg="add mod">
          <ac:chgData name="Doss, Olivia" userId="4f1bbe3d-a932-42dc-8279-c887dd7549f8" providerId="ADAL" clId="{7CB99845-871C-4CBE-86A3-A45E286696B7}" dt="2024-11-18T19:47:43.376" v="1518" actId="339"/>
          <ac:picMkLst>
            <pc:docMk/>
            <pc:sldMk cId="4252466045" sldId="279"/>
            <ac:picMk id="9" creationId="{EE24A986-84CA-7E32-AA70-989130DB1BC3}"/>
          </ac:picMkLst>
        </pc:picChg>
        <pc:picChg chg="add del">
          <ac:chgData name="Doss, Olivia" userId="4f1bbe3d-a932-42dc-8279-c887dd7549f8" providerId="ADAL" clId="{7CB99845-871C-4CBE-86A3-A45E286696B7}" dt="2024-11-18T19:46:09.298" v="1504" actId="26606"/>
          <ac:picMkLst>
            <pc:docMk/>
            <pc:sldMk cId="4252466045" sldId="279"/>
            <ac:picMk id="17" creationId="{68E0EF71-571C-B697-12C2-ED14FA10288A}"/>
          </ac:picMkLst>
        </pc:picChg>
        <pc:cxnChg chg="add">
          <ac:chgData name="Doss, Olivia" userId="4f1bbe3d-a932-42dc-8279-c887dd7549f8" providerId="ADAL" clId="{7CB99845-871C-4CBE-86A3-A45E286696B7}" dt="2024-11-18T19:46:09.307" v="1505" actId="26606"/>
          <ac:cxnSpMkLst>
            <pc:docMk/>
            <pc:sldMk cId="4252466045" sldId="279"/>
            <ac:cxnSpMk id="18" creationId="{C9D6DD36-50FE-47C1-8D00-3D3C4187ECFA}"/>
          </ac:cxnSpMkLst>
        </pc:cxnChg>
        <pc:cxnChg chg="add del">
          <ac:chgData name="Doss, Olivia" userId="4f1bbe3d-a932-42dc-8279-c887dd7549f8" providerId="ADAL" clId="{7CB99845-871C-4CBE-86A3-A45E286696B7}" dt="2024-11-18T19:46:09.298" v="1504" actId="26606"/>
          <ac:cxnSpMkLst>
            <pc:docMk/>
            <pc:sldMk cId="4252466045" sldId="279"/>
            <ac:cxnSpMk id="20" creationId="{B73DEAEA-BFDB-410C-89E7-02514506C826}"/>
          </ac:cxnSpMkLst>
        </pc:cxnChg>
        <pc:cxnChg chg="add del">
          <ac:chgData name="Doss, Olivia" userId="4f1bbe3d-a932-42dc-8279-c887dd7549f8" providerId="ADAL" clId="{7CB99845-871C-4CBE-86A3-A45E286696B7}" dt="2024-11-18T19:46:09.298" v="1504" actId="26606"/>
          <ac:cxnSpMkLst>
            <pc:docMk/>
            <pc:sldMk cId="4252466045" sldId="279"/>
            <ac:cxnSpMk id="28" creationId="{F4C9872C-B3B3-4A61-B20E-F79415F455B3}"/>
          </ac:cxnSpMkLst>
        </pc:cxnChg>
        <pc:cxnChg chg="add">
          <ac:chgData name="Doss, Olivia" userId="4f1bbe3d-a932-42dc-8279-c887dd7549f8" providerId="ADAL" clId="{7CB99845-871C-4CBE-86A3-A45E286696B7}" dt="2024-11-18T19:46:09.307" v="1505" actId="26606"/>
          <ac:cxnSpMkLst>
            <pc:docMk/>
            <pc:sldMk cId="4252466045" sldId="279"/>
            <ac:cxnSpMk id="33" creationId="{47F95953-8E19-4C01-997F-0E959B52B7AB}"/>
          </ac:cxnSpMkLst>
        </pc:cxnChg>
      </pc:sldChg>
      <pc:sldChg chg="addSp delSp modSp mod">
        <pc:chgData name="Doss, Olivia" userId="4f1bbe3d-a932-42dc-8279-c887dd7549f8" providerId="ADAL" clId="{7CB99845-871C-4CBE-86A3-A45E286696B7}" dt="2024-11-18T21:28:12.189" v="3344" actId="478"/>
        <pc:sldMkLst>
          <pc:docMk/>
          <pc:sldMk cId="3003251909" sldId="291"/>
        </pc:sldMkLst>
        <pc:spChg chg="add mod">
          <ac:chgData name="Doss, Olivia" userId="4f1bbe3d-a932-42dc-8279-c887dd7549f8" providerId="ADAL" clId="{7CB99845-871C-4CBE-86A3-A45E286696B7}" dt="2024-11-18T20:37:35.076" v="2932" actId="207"/>
          <ac:spMkLst>
            <pc:docMk/>
            <pc:sldMk cId="3003251909" sldId="291"/>
            <ac:spMk id="2" creationId="{C5C8C034-C9CB-5FB4-0FC9-ADE20A082D34}"/>
          </ac:spMkLst>
        </pc:spChg>
        <pc:spChg chg="del">
          <ac:chgData name="Doss, Olivia" userId="4f1bbe3d-a932-42dc-8279-c887dd7549f8" providerId="ADAL" clId="{7CB99845-871C-4CBE-86A3-A45E286696B7}" dt="2024-11-18T21:28:12.189" v="3344" actId="478"/>
          <ac:spMkLst>
            <pc:docMk/>
            <pc:sldMk cId="3003251909" sldId="291"/>
            <ac:spMk id="4" creationId="{58D8D8EF-09F7-2BAC-3EC4-6E8F40515A5D}"/>
          </ac:spMkLst>
        </pc:spChg>
      </pc:sldChg>
      <pc:sldChg chg="addSp delSp modSp mod setBg">
        <pc:chgData name="Doss, Olivia" userId="4f1bbe3d-a932-42dc-8279-c887dd7549f8" providerId="ADAL" clId="{7CB99845-871C-4CBE-86A3-A45E286696B7}" dt="2024-11-18T21:26:23.768" v="3339" actId="1076"/>
        <pc:sldMkLst>
          <pc:docMk/>
          <pc:sldMk cId="2390678392" sldId="292"/>
        </pc:sldMkLst>
        <pc:spChg chg="mod ord">
          <ac:chgData name="Doss, Olivia" userId="4f1bbe3d-a932-42dc-8279-c887dd7549f8" providerId="ADAL" clId="{7CB99845-871C-4CBE-86A3-A45E286696B7}" dt="2024-11-18T21:25:29.518" v="3331"/>
          <ac:spMkLst>
            <pc:docMk/>
            <pc:sldMk cId="2390678392" sldId="292"/>
            <ac:spMk id="2" creationId="{CC80C883-7528-F9C5-D6FA-15EC059A3021}"/>
          </ac:spMkLst>
        </pc:spChg>
        <pc:spChg chg="del mod ord">
          <ac:chgData name="Doss, Olivia" userId="4f1bbe3d-a932-42dc-8279-c887dd7549f8" providerId="ADAL" clId="{7CB99845-871C-4CBE-86A3-A45E286696B7}" dt="2024-11-18T20:54:10.293" v="3032" actId="478"/>
          <ac:spMkLst>
            <pc:docMk/>
            <pc:sldMk cId="2390678392" sldId="292"/>
            <ac:spMk id="3" creationId="{8D3FE259-B742-148B-88EA-EAE84226FE5A}"/>
          </ac:spMkLst>
        </pc:spChg>
        <pc:spChg chg="add del mod">
          <ac:chgData name="Doss, Olivia" userId="4f1bbe3d-a932-42dc-8279-c887dd7549f8" providerId="ADAL" clId="{7CB99845-871C-4CBE-86A3-A45E286696B7}" dt="2024-11-18T19:22:21.051" v="42" actId="478"/>
          <ac:spMkLst>
            <pc:docMk/>
            <pc:sldMk cId="2390678392" sldId="292"/>
            <ac:spMk id="4" creationId="{4E24D08F-B4AE-CDCB-941A-82F1EA47BCEF}"/>
          </ac:spMkLst>
        </pc:spChg>
        <pc:spChg chg="add del mod ord">
          <ac:chgData name="Doss, Olivia" userId="4f1bbe3d-a932-42dc-8279-c887dd7549f8" providerId="ADAL" clId="{7CB99845-871C-4CBE-86A3-A45E286696B7}" dt="2024-11-18T20:48:14.252" v="2955" actId="26606"/>
          <ac:spMkLst>
            <pc:docMk/>
            <pc:sldMk cId="2390678392" sldId="292"/>
            <ac:spMk id="5" creationId="{E5BE1854-DCD1-300B-D9D9-A57997EC7404}"/>
          </ac:spMkLst>
        </pc:spChg>
        <pc:spChg chg="add del">
          <ac:chgData name="Doss, Olivia" userId="4f1bbe3d-a932-42dc-8279-c887dd7549f8" providerId="ADAL" clId="{7CB99845-871C-4CBE-86A3-A45E286696B7}" dt="2024-11-18T19:29:41.188" v="585" actId="478"/>
          <ac:spMkLst>
            <pc:docMk/>
            <pc:sldMk cId="2390678392" sldId="292"/>
            <ac:spMk id="6" creationId="{18B7E7D6-DFC4-08E1-2410-9299078529F6}"/>
          </ac:spMkLst>
        </pc:spChg>
        <pc:spChg chg="add del mod">
          <ac:chgData name="Doss, Olivia" userId="4f1bbe3d-a932-42dc-8279-c887dd7549f8" providerId="ADAL" clId="{7CB99845-871C-4CBE-86A3-A45E286696B7}" dt="2024-11-18T20:46:35.235" v="2947" actId="478"/>
          <ac:spMkLst>
            <pc:docMk/>
            <pc:sldMk cId="2390678392" sldId="292"/>
            <ac:spMk id="7" creationId="{0A5E969D-6DAF-9AE7-7E80-23BD2C4391ED}"/>
          </ac:spMkLst>
        </pc:spChg>
        <pc:spChg chg="add mod">
          <ac:chgData name="Doss, Olivia" userId="4f1bbe3d-a932-42dc-8279-c887dd7549f8" providerId="ADAL" clId="{7CB99845-871C-4CBE-86A3-A45E286696B7}" dt="2024-11-18T21:24:29.799" v="3328" actId="1076"/>
          <ac:spMkLst>
            <pc:docMk/>
            <pc:sldMk cId="2390678392" sldId="292"/>
            <ac:spMk id="8" creationId="{15B8B1A5-8330-2789-FBA7-094D32B003D2}"/>
          </ac:spMkLst>
        </pc:spChg>
        <pc:spChg chg="add mod">
          <ac:chgData name="Doss, Olivia" userId="4f1bbe3d-a932-42dc-8279-c887dd7549f8" providerId="ADAL" clId="{7CB99845-871C-4CBE-86A3-A45E286696B7}" dt="2024-11-18T21:26:20.179" v="3338" actId="1076"/>
          <ac:spMkLst>
            <pc:docMk/>
            <pc:sldMk cId="2390678392" sldId="292"/>
            <ac:spMk id="12" creationId="{7C68E1AB-9D31-69B2-D968-E57FB1CC8293}"/>
          </ac:spMkLst>
        </pc:spChg>
        <pc:spChg chg="add mod">
          <ac:chgData name="Doss, Olivia" userId="4f1bbe3d-a932-42dc-8279-c887dd7549f8" providerId="ADAL" clId="{7CB99845-871C-4CBE-86A3-A45E286696B7}" dt="2024-11-18T21:23:19.759" v="3320" actId="1076"/>
          <ac:spMkLst>
            <pc:docMk/>
            <pc:sldMk cId="2390678392" sldId="292"/>
            <ac:spMk id="13" creationId="{C9C391F0-6C25-09BF-4F09-E1D59ABDEE2D}"/>
          </ac:spMkLst>
        </pc:spChg>
        <pc:spChg chg="add mod">
          <ac:chgData name="Doss, Olivia" userId="4f1bbe3d-a932-42dc-8279-c887dd7549f8" providerId="ADAL" clId="{7CB99845-871C-4CBE-86A3-A45E286696B7}" dt="2024-11-18T21:23:12.361" v="3319" actId="1076"/>
          <ac:spMkLst>
            <pc:docMk/>
            <pc:sldMk cId="2390678392" sldId="292"/>
            <ac:spMk id="15" creationId="{3E422414-B5CD-C7DB-EAC9-AC85026CABD6}"/>
          </ac:spMkLst>
        </pc:spChg>
        <pc:spChg chg="add del">
          <ac:chgData name="Doss, Olivia" userId="4f1bbe3d-a932-42dc-8279-c887dd7549f8" providerId="ADAL" clId="{7CB99845-871C-4CBE-86A3-A45E286696B7}" dt="2024-11-18T19:27:14.690" v="580" actId="26606"/>
          <ac:spMkLst>
            <pc:docMk/>
            <pc:sldMk cId="2390678392" sldId="292"/>
            <ac:spMk id="16" creationId="{6EAAB671-E1B2-4834-B3F6-E0A2D3BE861F}"/>
          </ac:spMkLst>
        </pc:spChg>
        <pc:spChg chg="add mod">
          <ac:chgData name="Doss, Olivia" userId="4f1bbe3d-a932-42dc-8279-c887dd7549f8" providerId="ADAL" clId="{7CB99845-871C-4CBE-86A3-A45E286696B7}" dt="2024-11-18T21:25:43.804" v="3332" actId="20577"/>
          <ac:spMkLst>
            <pc:docMk/>
            <pc:sldMk cId="2390678392" sldId="292"/>
            <ac:spMk id="17" creationId="{D02D92D8-91F7-80FE-8A5F-CA6F9E55B31D}"/>
          </ac:spMkLst>
        </pc:spChg>
        <pc:spChg chg="add del">
          <ac:chgData name="Doss, Olivia" userId="4f1bbe3d-a932-42dc-8279-c887dd7549f8" providerId="ADAL" clId="{7CB99845-871C-4CBE-86A3-A45E286696B7}" dt="2024-11-18T19:27:14.690" v="580" actId="26606"/>
          <ac:spMkLst>
            <pc:docMk/>
            <pc:sldMk cId="2390678392" sldId="292"/>
            <ac:spMk id="18" creationId="{389FFE7C-E583-49D7-B92E-1EC8D6D4FC8F}"/>
          </ac:spMkLst>
        </pc:spChg>
        <pc:spChg chg="add mod">
          <ac:chgData name="Doss, Olivia" userId="4f1bbe3d-a932-42dc-8279-c887dd7549f8" providerId="ADAL" clId="{7CB99845-871C-4CBE-86A3-A45E286696B7}" dt="2024-11-18T21:25:46.549" v="3333" actId="20577"/>
          <ac:spMkLst>
            <pc:docMk/>
            <pc:sldMk cId="2390678392" sldId="292"/>
            <ac:spMk id="19" creationId="{8C6277AA-4722-F510-3FE6-1EAF5642F57F}"/>
          </ac:spMkLst>
        </pc:spChg>
        <pc:spChg chg="add del">
          <ac:chgData name="Doss, Olivia" userId="4f1bbe3d-a932-42dc-8279-c887dd7549f8" providerId="ADAL" clId="{7CB99845-871C-4CBE-86A3-A45E286696B7}" dt="2024-11-18T19:27:14.690" v="580" actId="26606"/>
          <ac:spMkLst>
            <pc:docMk/>
            <pc:sldMk cId="2390678392" sldId="292"/>
            <ac:spMk id="20" creationId="{D0D2945E-06BB-4ED7-B357-30CA7211CF17}"/>
          </ac:spMkLst>
        </pc:spChg>
        <pc:spChg chg="add mod">
          <ac:chgData name="Doss, Olivia" userId="4f1bbe3d-a932-42dc-8279-c887dd7549f8" providerId="ADAL" clId="{7CB99845-871C-4CBE-86A3-A45E286696B7}" dt="2024-11-18T21:23:55.569" v="3324" actId="1076"/>
          <ac:spMkLst>
            <pc:docMk/>
            <pc:sldMk cId="2390678392" sldId="292"/>
            <ac:spMk id="21" creationId="{182BF672-4F65-9F50-50FC-6B43BC99D2C8}"/>
          </ac:spMkLst>
        </pc:spChg>
        <pc:spChg chg="add mod">
          <ac:chgData name="Doss, Olivia" userId="4f1bbe3d-a932-42dc-8279-c887dd7549f8" providerId="ADAL" clId="{7CB99845-871C-4CBE-86A3-A45E286696B7}" dt="2024-11-18T21:23:58.474" v="3325" actId="1076"/>
          <ac:spMkLst>
            <pc:docMk/>
            <pc:sldMk cId="2390678392" sldId="292"/>
            <ac:spMk id="23" creationId="{2596A7C2-5C60-AE1C-93BD-468A1CDEA6BD}"/>
          </ac:spMkLst>
        </pc:spChg>
        <pc:spChg chg="add del">
          <ac:chgData name="Doss, Olivia" userId="4f1bbe3d-a932-42dc-8279-c887dd7549f8" providerId="ADAL" clId="{7CB99845-871C-4CBE-86A3-A45E286696B7}" dt="2024-11-18T19:27:14.690" v="580" actId="26606"/>
          <ac:spMkLst>
            <pc:docMk/>
            <pc:sldMk cId="2390678392" sldId="292"/>
            <ac:spMk id="24" creationId="{AD909F46-DA97-4125-B155-B9C7138C89E0}"/>
          </ac:spMkLst>
        </pc:spChg>
        <pc:spChg chg="add mod">
          <ac:chgData name="Doss, Olivia" userId="4f1bbe3d-a932-42dc-8279-c887dd7549f8" providerId="ADAL" clId="{7CB99845-871C-4CBE-86A3-A45E286696B7}" dt="2024-11-18T21:24:20.839" v="3326" actId="1076"/>
          <ac:spMkLst>
            <pc:docMk/>
            <pc:sldMk cId="2390678392" sldId="292"/>
            <ac:spMk id="26" creationId="{96854B52-588B-A0CD-6D6C-2FC78FF50E62}"/>
          </ac:spMkLst>
        </pc:spChg>
        <pc:spChg chg="add del">
          <ac:chgData name="Doss, Olivia" userId="4f1bbe3d-a932-42dc-8279-c887dd7549f8" providerId="ADAL" clId="{7CB99845-871C-4CBE-86A3-A45E286696B7}" dt="2024-11-18T19:26:55.241" v="568" actId="26606"/>
          <ac:spMkLst>
            <pc:docMk/>
            <pc:sldMk cId="2390678392" sldId="292"/>
            <ac:spMk id="27" creationId="{1BFFEF50-F62B-4A59-B82B-698063A053EE}"/>
          </ac:spMkLst>
        </pc:spChg>
        <pc:spChg chg="add mod">
          <ac:chgData name="Doss, Olivia" userId="4f1bbe3d-a932-42dc-8279-c887dd7549f8" providerId="ADAL" clId="{7CB99845-871C-4CBE-86A3-A45E286696B7}" dt="2024-11-18T21:25:50.138" v="3334" actId="20577"/>
          <ac:spMkLst>
            <pc:docMk/>
            <pc:sldMk cId="2390678392" sldId="292"/>
            <ac:spMk id="28" creationId="{AD9B9E2E-BC5C-C4EB-E3B3-EE54F6B102AB}"/>
          </ac:spMkLst>
        </pc:spChg>
        <pc:graphicFrameChg chg="add mod">
          <ac:chgData name="Doss, Olivia" userId="4f1bbe3d-a932-42dc-8279-c887dd7549f8" providerId="ADAL" clId="{7CB99845-871C-4CBE-86A3-A45E286696B7}" dt="2024-11-18T21:23:06.712" v="3318" actId="1076"/>
          <ac:graphicFrameMkLst>
            <pc:docMk/>
            <pc:sldMk cId="2390678392" sldId="292"/>
            <ac:graphicFrameMk id="25" creationId="{19549753-0B7F-B3AA-ADFE-42DA15E27ED2}"/>
          </ac:graphicFrameMkLst>
        </pc:graphicFrameChg>
        <pc:picChg chg="del mod ord">
          <ac:chgData name="Doss, Olivia" userId="4f1bbe3d-a932-42dc-8279-c887dd7549f8" providerId="ADAL" clId="{7CB99845-871C-4CBE-86A3-A45E286696B7}" dt="2024-11-18T19:38:46.629" v="1266" actId="478"/>
          <ac:picMkLst>
            <pc:docMk/>
            <pc:sldMk cId="2390678392" sldId="292"/>
            <ac:picMk id="9" creationId="{7B8600C7-6C7B-B7D8-4307-2853B81BD8C5}"/>
          </ac:picMkLst>
        </pc:picChg>
        <pc:picChg chg="add mod">
          <ac:chgData name="Doss, Olivia" userId="4f1bbe3d-a932-42dc-8279-c887dd7549f8" providerId="ADAL" clId="{7CB99845-871C-4CBE-86A3-A45E286696B7}" dt="2024-11-18T21:26:23.768" v="3339" actId="1076"/>
          <ac:picMkLst>
            <pc:docMk/>
            <pc:sldMk cId="2390678392" sldId="292"/>
            <ac:picMk id="11" creationId="{2AEE4A07-FFB2-3BB5-D9E8-01A2F3A97D4E}"/>
          </ac:picMkLst>
        </pc:picChg>
        <pc:cxnChg chg="add del">
          <ac:chgData name="Doss, Olivia" userId="4f1bbe3d-a932-42dc-8279-c887dd7549f8" providerId="ADAL" clId="{7CB99845-871C-4CBE-86A3-A45E286696B7}" dt="2024-11-18T19:27:14.690" v="580" actId="26606"/>
          <ac:cxnSpMkLst>
            <pc:docMk/>
            <pc:sldMk cId="2390678392" sldId="292"/>
            <ac:cxnSpMk id="14" creationId="{B73DEAEA-BFDB-410C-89E7-02514506C826}"/>
          </ac:cxnSpMkLst>
        </pc:cxnChg>
        <pc:cxnChg chg="add del">
          <ac:chgData name="Doss, Olivia" userId="4f1bbe3d-a932-42dc-8279-c887dd7549f8" providerId="ADAL" clId="{7CB99845-871C-4CBE-86A3-A45E286696B7}" dt="2024-11-18T19:27:14.690" v="580" actId="26606"/>
          <ac:cxnSpMkLst>
            <pc:docMk/>
            <pc:sldMk cId="2390678392" sldId="292"/>
            <ac:cxnSpMk id="22" creationId="{F4C9872C-B3B3-4A61-B20E-F79415F455B3}"/>
          </ac:cxnSpMkLst>
        </pc:cxnChg>
        <pc:cxnChg chg="add del">
          <ac:chgData name="Doss, Olivia" userId="4f1bbe3d-a932-42dc-8279-c887dd7549f8" providerId="ADAL" clId="{7CB99845-871C-4CBE-86A3-A45E286696B7}" dt="2024-11-18T19:26:55.241" v="568" actId="26606"/>
          <ac:cxnSpMkLst>
            <pc:docMk/>
            <pc:sldMk cId="2390678392" sldId="292"/>
            <ac:cxnSpMk id="29" creationId="{292DDE2F-7DF3-4271-BED6-7504CAD251B9}"/>
          </ac:cxnSpMkLst>
        </pc:cxnChg>
      </pc:sldChg>
      <pc:sldChg chg="delSp mod">
        <pc:chgData name="Doss, Olivia" userId="4f1bbe3d-a932-42dc-8279-c887dd7549f8" providerId="ADAL" clId="{7CB99845-871C-4CBE-86A3-A45E286696B7}" dt="2024-11-18T21:28:01.178" v="3343" actId="478"/>
        <pc:sldMkLst>
          <pc:docMk/>
          <pc:sldMk cId="3839578202" sldId="294"/>
        </pc:sldMkLst>
        <pc:spChg chg="del">
          <ac:chgData name="Doss, Olivia" userId="4f1bbe3d-a932-42dc-8279-c887dd7549f8" providerId="ADAL" clId="{7CB99845-871C-4CBE-86A3-A45E286696B7}" dt="2024-11-18T21:28:01.178" v="3343" actId="478"/>
          <ac:spMkLst>
            <pc:docMk/>
            <pc:sldMk cId="3839578202" sldId="294"/>
            <ac:spMk id="3" creationId="{517A25F2-6FBB-9C0E-9C56-3839E37FB7F6}"/>
          </ac:spMkLst>
        </pc:spChg>
      </pc:sldChg>
      <pc:sldChg chg="delSp modSp mod">
        <pc:chgData name="Doss, Olivia" userId="4f1bbe3d-a932-42dc-8279-c887dd7549f8" providerId="ADAL" clId="{7CB99845-871C-4CBE-86A3-A45E286696B7}" dt="2024-11-18T21:27:52.095" v="3342" actId="478"/>
        <pc:sldMkLst>
          <pc:docMk/>
          <pc:sldMk cId="1425723622" sldId="297"/>
        </pc:sldMkLst>
        <pc:spChg chg="del mod">
          <ac:chgData name="Doss, Olivia" userId="4f1bbe3d-a932-42dc-8279-c887dd7549f8" providerId="ADAL" clId="{7CB99845-871C-4CBE-86A3-A45E286696B7}" dt="2024-11-18T21:27:52.095" v="3342" actId="478"/>
          <ac:spMkLst>
            <pc:docMk/>
            <pc:sldMk cId="1425723622" sldId="297"/>
            <ac:spMk id="6" creationId="{DC7131A7-E85B-4E7F-9075-EDA89CB63B8E}"/>
          </ac:spMkLst>
        </pc:spChg>
        <pc:graphicFrameChg chg="mod">
          <ac:chgData name="Doss, Olivia" userId="4f1bbe3d-a932-42dc-8279-c887dd7549f8" providerId="ADAL" clId="{7CB99845-871C-4CBE-86A3-A45E286696B7}" dt="2024-11-18T20:29:29.938" v="2925" actId="114"/>
          <ac:graphicFrameMkLst>
            <pc:docMk/>
            <pc:sldMk cId="1425723622" sldId="297"/>
            <ac:graphicFrameMk id="34" creationId="{BA4B21D4-AF07-6C25-9A4E-5BC73587743A}"/>
          </ac:graphicFrameMkLst>
        </pc:graphicFrameChg>
      </pc:sldChg>
      <pc:sldChg chg="addSp delSp modSp new mod setBg modClrScheme setClrOvrMap chgLayout">
        <pc:chgData name="Doss, Olivia" userId="4f1bbe3d-a932-42dc-8279-c887dd7549f8" providerId="ADAL" clId="{7CB99845-871C-4CBE-86A3-A45E286696B7}" dt="2024-11-18T20:26:36.358" v="2921"/>
        <pc:sldMkLst>
          <pc:docMk/>
          <pc:sldMk cId="2464680704" sldId="298"/>
        </pc:sldMkLst>
        <pc:spChg chg="mod ord">
          <ac:chgData name="Doss, Olivia" userId="4f1bbe3d-a932-42dc-8279-c887dd7549f8" providerId="ADAL" clId="{7CB99845-871C-4CBE-86A3-A45E286696B7}" dt="2024-11-18T20:26:36.358" v="2921"/>
          <ac:spMkLst>
            <pc:docMk/>
            <pc:sldMk cId="2464680704" sldId="298"/>
            <ac:spMk id="2" creationId="{20A3C769-8825-D8DC-0A97-73BE7EC82210}"/>
          </ac:spMkLst>
        </pc:spChg>
        <pc:spChg chg="del">
          <ac:chgData name="Doss, Olivia" userId="4f1bbe3d-a932-42dc-8279-c887dd7549f8" providerId="ADAL" clId="{7CB99845-871C-4CBE-86A3-A45E286696B7}" dt="2024-11-18T20:17:01.560" v="2385" actId="478"/>
          <ac:spMkLst>
            <pc:docMk/>
            <pc:sldMk cId="2464680704" sldId="298"/>
            <ac:spMk id="3" creationId="{9F4BE709-E354-85CF-4FFA-090D46604261}"/>
          </ac:spMkLst>
        </pc:spChg>
        <pc:spChg chg="add del mod ord">
          <ac:chgData name="Doss, Olivia" userId="4f1bbe3d-a932-42dc-8279-c887dd7549f8" providerId="ADAL" clId="{7CB99845-871C-4CBE-86A3-A45E286696B7}" dt="2024-11-18T20:19:50.550" v="2657" actId="478"/>
          <ac:spMkLst>
            <pc:docMk/>
            <pc:sldMk cId="2464680704" sldId="298"/>
            <ac:spMk id="4" creationId="{E55CE64B-7D9D-FEA0-ED38-092157153BD5}"/>
          </ac:spMkLst>
        </pc:spChg>
        <pc:spChg chg="add del mod ord">
          <ac:chgData name="Doss, Olivia" userId="4f1bbe3d-a932-42dc-8279-c887dd7549f8" providerId="ADAL" clId="{7CB99845-871C-4CBE-86A3-A45E286696B7}" dt="2024-11-18T20:19:44.913" v="2656" actId="478"/>
          <ac:spMkLst>
            <pc:docMk/>
            <pc:sldMk cId="2464680704" sldId="298"/>
            <ac:spMk id="5" creationId="{BCEAE55F-EA94-03D6-3CFE-DC29084C2A32}"/>
          </ac:spMkLst>
        </pc:spChg>
        <pc:spChg chg="add mod">
          <ac:chgData name="Doss, Olivia" userId="4f1bbe3d-a932-42dc-8279-c887dd7549f8" providerId="ADAL" clId="{7CB99845-871C-4CBE-86A3-A45E286696B7}" dt="2024-11-18T20:23:46.099" v="2895" actId="1076"/>
          <ac:spMkLst>
            <pc:docMk/>
            <pc:sldMk cId="2464680704" sldId="298"/>
            <ac:spMk id="6" creationId="{4E6E7A63-7EDD-6B2B-4E31-CFE01D30E19F}"/>
          </ac:spMkLst>
        </pc:spChg>
        <pc:spChg chg="add mod">
          <ac:chgData name="Doss, Olivia" userId="4f1bbe3d-a932-42dc-8279-c887dd7549f8" providerId="ADAL" clId="{7CB99845-871C-4CBE-86A3-A45E286696B7}" dt="2024-11-18T20:24:41.598" v="2920" actId="2711"/>
          <ac:spMkLst>
            <pc:docMk/>
            <pc:sldMk cId="2464680704" sldId="298"/>
            <ac:spMk id="7" creationId="{EA7464B6-8290-909A-09EE-8DBFDC3FB777}"/>
          </ac:spMkLst>
        </pc:spChg>
        <pc:spChg chg="add del">
          <ac:chgData name="Doss, Olivia" userId="4f1bbe3d-a932-42dc-8279-c887dd7549f8" providerId="ADAL" clId="{7CB99845-871C-4CBE-86A3-A45E286696B7}" dt="2024-11-18T20:19:13.420" v="2650" actId="26606"/>
          <ac:spMkLst>
            <pc:docMk/>
            <pc:sldMk cId="2464680704" sldId="298"/>
            <ac:spMk id="9" creationId="{A10C41F2-1746-4431-9B52-B9F147A896B8}"/>
          </ac:spMkLst>
        </pc:spChg>
        <pc:spChg chg="add del">
          <ac:chgData name="Doss, Olivia" userId="4f1bbe3d-a932-42dc-8279-c887dd7549f8" providerId="ADAL" clId="{7CB99845-871C-4CBE-86A3-A45E286696B7}" dt="2024-11-18T20:21:30.949" v="2813" actId="26606"/>
          <ac:spMkLst>
            <pc:docMk/>
            <pc:sldMk cId="2464680704" sldId="298"/>
            <ac:spMk id="10" creationId="{A10C41F2-1746-4431-9B52-B9F147A896B8}"/>
          </ac:spMkLst>
        </pc:spChg>
        <pc:spChg chg="add del">
          <ac:chgData name="Doss, Olivia" userId="4f1bbe3d-a932-42dc-8279-c887dd7549f8" providerId="ADAL" clId="{7CB99845-871C-4CBE-86A3-A45E286696B7}" dt="2024-11-18T20:19:13.420" v="2650" actId="26606"/>
          <ac:spMkLst>
            <pc:docMk/>
            <pc:sldMk cId="2464680704" sldId="298"/>
            <ac:spMk id="11" creationId="{7984928E-D694-4849-BBAD-D7C7DC405478}"/>
          </ac:spMkLst>
        </pc:spChg>
        <pc:spChg chg="add del">
          <ac:chgData name="Doss, Olivia" userId="4f1bbe3d-a932-42dc-8279-c887dd7549f8" providerId="ADAL" clId="{7CB99845-871C-4CBE-86A3-A45E286696B7}" dt="2024-11-18T20:21:30.949" v="2813" actId="26606"/>
          <ac:spMkLst>
            <pc:docMk/>
            <pc:sldMk cId="2464680704" sldId="298"/>
            <ac:spMk id="12" creationId="{B695F8C5-0ED1-4C24-877A-A9E15A1C6430}"/>
          </ac:spMkLst>
        </pc:spChg>
        <pc:spChg chg="add del">
          <ac:chgData name="Doss, Olivia" userId="4f1bbe3d-a932-42dc-8279-c887dd7549f8" providerId="ADAL" clId="{7CB99845-871C-4CBE-86A3-A45E286696B7}" dt="2024-11-18T20:21:30.949" v="2813" actId="26606"/>
          <ac:spMkLst>
            <pc:docMk/>
            <pc:sldMk cId="2464680704" sldId="298"/>
            <ac:spMk id="14" creationId="{7984928E-D694-4849-BBAD-D7C7DC405478}"/>
          </ac:spMkLst>
        </pc:spChg>
        <pc:spChg chg="add del">
          <ac:chgData name="Doss, Olivia" userId="4f1bbe3d-a932-42dc-8279-c887dd7549f8" providerId="ADAL" clId="{7CB99845-871C-4CBE-86A3-A45E286696B7}" dt="2024-11-18T20:19:23.745" v="2652" actId="26606"/>
          <ac:spMkLst>
            <pc:docMk/>
            <pc:sldMk cId="2464680704" sldId="298"/>
            <ac:spMk id="15" creationId="{ADC5515F-CA6E-47D2-A360-E672C1E901C5}"/>
          </ac:spMkLst>
        </pc:spChg>
        <pc:spChg chg="add del">
          <ac:chgData name="Doss, Olivia" userId="4f1bbe3d-a932-42dc-8279-c887dd7549f8" providerId="ADAL" clId="{7CB99845-871C-4CBE-86A3-A45E286696B7}" dt="2024-11-18T20:19:23.745" v="2652" actId="26606"/>
          <ac:spMkLst>
            <pc:docMk/>
            <pc:sldMk cId="2464680704" sldId="298"/>
            <ac:spMk id="16" creationId="{D4CFFEC7-E77E-419D-B1B5-335DA4C743B8}"/>
          </ac:spMkLst>
        </pc:spChg>
        <pc:spChg chg="add del">
          <ac:chgData name="Doss, Olivia" userId="4f1bbe3d-a932-42dc-8279-c887dd7549f8" providerId="ADAL" clId="{7CB99845-871C-4CBE-86A3-A45E286696B7}" dt="2024-11-18T20:19:23.745" v="2652" actId="26606"/>
          <ac:spMkLst>
            <pc:docMk/>
            <pc:sldMk cId="2464680704" sldId="298"/>
            <ac:spMk id="17" creationId="{C575C10F-5FA1-48E0-9E3A-852A33AFD80E}"/>
          </ac:spMkLst>
        </pc:spChg>
        <pc:spChg chg="add del">
          <ac:chgData name="Doss, Olivia" userId="4f1bbe3d-a932-42dc-8279-c887dd7549f8" providerId="ADAL" clId="{7CB99845-871C-4CBE-86A3-A45E286696B7}" dt="2024-11-18T20:22:22.427" v="2815" actId="26606"/>
          <ac:spMkLst>
            <pc:docMk/>
            <pc:sldMk cId="2464680704" sldId="298"/>
            <ac:spMk id="22" creationId="{A10C41F2-1746-4431-9B52-B9F147A896B8}"/>
          </ac:spMkLst>
        </pc:spChg>
        <pc:spChg chg="add del">
          <ac:chgData name="Doss, Olivia" userId="4f1bbe3d-a932-42dc-8279-c887dd7549f8" providerId="ADAL" clId="{7CB99845-871C-4CBE-86A3-A45E286696B7}" dt="2024-11-18T20:22:22.427" v="2815" actId="26606"/>
          <ac:spMkLst>
            <pc:docMk/>
            <pc:sldMk cId="2464680704" sldId="298"/>
            <ac:spMk id="23" creationId="{7984928E-D694-4849-BBAD-D7C7DC405478}"/>
          </ac:spMkLst>
        </pc:spChg>
        <pc:spChg chg="add del">
          <ac:chgData name="Doss, Olivia" userId="4f1bbe3d-a932-42dc-8279-c887dd7549f8" providerId="ADAL" clId="{7CB99845-871C-4CBE-86A3-A45E286696B7}" dt="2024-11-18T20:22:25.229" v="2817" actId="26606"/>
          <ac:spMkLst>
            <pc:docMk/>
            <pc:sldMk cId="2464680704" sldId="298"/>
            <ac:spMk id="27" creationId="{A10C41F2-1746-4431-9B52-B9F147A896B8}"/>
          </ac:spMkLst>
        </pc:spChg>
        <pc:spChg chg="add del">
          <ac:chgData name="Doss, Olivia" userId="4f1bbe3d-a932-42dc-8279-c887dd7549f8" providerId="ADAL" clId="{7CB99845-871C-4CBE-86A3-A45E286696B7}" dt="2024-11-18T20:22:25.229" v="2817" actId="26606"/>
          <ac:spMkLst>
            <pc:docMk/>
            <pc:sldMk cId="2464680704" sldId="298"/>
            <ac:spMk id="28" creationId="{B695F8C5-0ED1-4C24-877A-A9E15A1C6430}"/>
          </ac:spMkLst>
        </pc:spChg>
        <pc:spChg chg="add del">
          <ac:chgData name="Doss, Olivia" userId="4f1bbe3d-a932-42dc-8279-c887dd7549f8" providerId="ADAL" clId="{7CB99845-871C-4CBE-86A3-A45E286696B7}" dt="2024-11-18T20:22:25.229" v="2817" actId="26606"/>
          <ac:spMkLst>
            <pc:docMk/>
            <pc:sldMk cId="2464680704" sldId="298"/>
            <ac:spMk id="29" creationId="{7984928E-D694-4849-BBAD-D7C7DC405478}"/>
          </ac:spMkLst>
        </pc:spChg>
        <pc:spChg chg="add">
          <ac:chgData name="Doss, Olivia" userId="4f1bbe3d-a932-42dc-8279-c887dd7549f8" providerId="ADAL" clId="{7CB99845-871C-4CBE-86A3-A45E286696B7}" dt="2024-11-18T20:22:25.239" v="2818" actId="26606"/>
          <ac:spMkLst>
            <pc:docMk/>
            <pc:sldMk cId="2464680704" sldId="298"/>
            <ac:spMk id="33" creationId="{A10C41F2-1746-4431-9B52-B9F147A896B8}"/>
          </ac:spMkLst>
        </pc:spChg>
        <pc:spChg chg="add">
          <ac:chgData name="Doss, Olivia" userId="4f1bbe3d-a932-42dc-8279-c887dd7549f8" providerId="ADAL" clId="{7CB99845-871C-4CBE-86A3-A45E286696B7}" dt="2024-11-18T20:22:25.239" v="2818" actId="26606"/>
          <ac:spMkLst>
            <pc:docMk/>
            <pc:sldMk cId="2464680704" sldId="298"/>
            <ac:spMk id="34" creationId="{7984928E-D694-4849-BBAD-D7C7DC405478}"/>
          </ac:spMkLst>
        </pc:spChg>
        <pc:cxnChg chg="add del">
          <ac:chgData name="Doss, Olivia" userId="4f1bbe3d-a932-42dc-8279-c887dd7549f8" providerId="ADAL" clId="{7CB99845-871C-4CBE-86A3-A45E286696B7}" dt="2024-11-18T20:21:30.949" v="2813" actId="26606"/>
          <ac:cxnSpMkLst>
            <pc:docMk/>
            <pc:sldMk cId="2464680704" sldId="298"/>
            <ac:cxnSpMk id="8" creationId="{029C29B9-CB4D-43C1-81A2-0CABE34D1F43}"/>
          </ac:cxnSpMkLst>
        </pc:cxnChg>
        <pc:cxnChg chg="add del">
          <ac:chgData name="Doss, Olivia" userId="4f1bbe3d-a932-42dc-8279-c887dd7549f8" providerId="ADAL" clId="{7CB99845-871C-4CBE-86A3-A45E286696B7}" dt="2024-11-18T20:19:13.420" v="2650" actId="26606"/>
          <ac:cxnSpMkLst>
            <pc:docMk/>
            <pc:sldMk cId="2464680704" sldId="298"/>
            <ac:cxnSpMk id="13" creationId="{99237721-19CF-41B1-AA0A-E1E1A8282D52}"/>
          </ac:cxnSpMkLst>
        </pc:cxnChg>
        <pc:cxnChg chg="add del">
          <ac:chgData name="Doss, Olivia" userId="4f1bbe3d-a932-42dc-8279-c887dd7549f8" providerId="ADAL" clId="{7CB99845-871C-4CBE-86A3-A45E286696B7}" dt="2024-11-18T20:21:30.949" v="2813" actId="26606"/>
          <ac:cxnSpMkLst>
            <pc:docMk/>
            <pc:sldMk cId="2464680704" sldId="298"/>
            <ac:cxnSpMk id="19" creationId="{99237721-19CF-41B1-AA0A-E1E1A8282D52}"/>
          </ac:cxnSpMkLst>
        </pc:cxnChg>
        <pc:cxnChg chg="add del">
          <ac:chgData name="Doss, Olivia" userId="4f1bbe3d-a932-42dc-8279-c887dd7549f8" providerId="ADAL" clId="{7CB99845-871C-4CBE-86A3-A45E286696B7}" dt="2024-11-18T20:22:22.427" v="2815" actId="26606"/>
          <ac:cxnSpMkLst>
            <pc:docMk/>
            <pc:sldMk cId="2464680704" sldId="298"/>
            <ac:cxnSpMk id="21" creationId="{029C29B9-CB4D-43C1-81A2-0CABE34D1F43}"/>
          </ac:cxnSpMkLst>
        </pc:cxnChg>
        <pc:cxnChg chg="add del">
          <ac:chgData name="Doss, Olivia" userId="4f1bbe3d-a932-42dc-8279-c887dd7549f8" providerId="ADAL" clId="{7CB99845-871C-4CBE-86A3-A45E286696B7}" dt="2024-11-18T20:22:22.427" v="2815" actId="26606"/>
          <ac:cxnSpMkLst>
            <pc:docMk/>
            <pc:sldMk cId="2464680704" sldId="298"/>
            <ac:cxnSpMk id="24" creationId="{99237721-19CF-41B1-AA0A-E1E1A8282D52}"/>
          </ac:cxnSpMkLst>
        </pc:cxnChg>
        <pc:cxnChg chg="add del">
          <ac:chgData name="Doss, Olivia" userId="4f1bbe3d-a932-42dc-8279-c887dd7549f8" providerId="ADAL" clId="{7CB99845-871C-4CBE-86A3-A45E286696B7}" dt="2024-11-18T20:22:25.229" v="2817" actId="26606"/>
          <ac:cxnSpMkLst>
            <pc:docMk/>
            <pc:sldMk cId="2464680704" sldId="298"/>
            <ac:cxnSpMk id="26" creationId="{029C29B9-CB4D-43C1-81A2-0CABE34D1F43}"/>
          </ac:cxnSpMkLst>
        </pc:cxnChg>
        <pc:cxnChg chg="add del">
          <ac:chgData name="Doss, Olivia" userId="4f1bbe3d-a932-42dc-8279-c887dd7549f8" providerId="ADAL" clId="{7CB99845-871C-4CBE-86A3-A45E286696B7}" dt="2024-11-18T20:22:25.229" v="2817" actId="26606"/>
          <ac:cxnSpMkLst>
            <pc:docMk/>
            <pc:sldMk cId="2464680704" sldId="298"/>
            <ac:cxnSpMk id="30" creationId="{99237721-19CF-41B1-AA0A-E1E1A8282D52}"/>
          </ac:cxnSpMkLst>
        </pc:cxnChg>
        <pc:cxnChg chg="add">
          <ac:chgData name="Doss, Olivia" userId="4f1bbe3d-a932-42dc-8279-c887dd7549f8" providerId="ADAL" clId="{7CB99845-871C-4CBE-86A3-A45E286696B7}" dt="2024-11-18T20:22:25.239" v="2818" actId="26606"/>
          <ac:cxnSpMkLst>
            <pc:docMk/>
            <pc:sldMk cId="2464680704" sldId="298"/>
            <ac:cxnSpMk id="32" creationId="{029C29B9-CB4D-43C1-81A2-0CABE34D1F43}"/>
          </ac:cxnSpMkLst>
        </pc:cxnChg>
        <pc:cxnChg chg="add">
          <ac:chgData name="Doss, Olivia" userId="4f1bbe3d-a932-42dc-8279-c887dd7549f8" providerId="ADAL" clId="{7CB99845-871C-4CBE-86A3-A45E286696B7}" dt="2024-11-18T20:22:25.239" v="2818" actId="26606"/>
          <ac:cxnSpMkLst>
            <pc:docMk/>
            <pc:sldMk cId="2464680704" sldId="298"/>
            <ac:cxnSpMk id="35" creationId="{99237721-19CF-41B1-AA0A-E1E1A8282D52}"/>
          </ac:cxnSpMkLst>
        </pc:cxnChg>
      </pc:sldChg>
      <pc:sldChg chg="add del ord">
        <pc:chgData name="Doss, Olivia" userId="4f1bbe3d-a932-42dc-8279-c887dd7549f8" providerId="ADAL" clId="{7CB99845-871C-4CBE-86A3-A45E286696B7}" dt="2024-11-18T21:29:00.744" v="3348" actId="2696"/>
        <pc:sldMkLst>
          <pc:docMk/>
          <pc:sldMk cId="3087306694" sldId="29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8703E-622F-4677-8917-13A30E867B7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2375261-15DF-40B5-8DA6-0E4834B12435}">
      <dgm:prSet/>
      <dgm:spPr/>
      <dgm:t>
        <a:bodyPr/>
        <a:lstStyle/>
        <a:p>
          <a:r>
            <a:rPr lang="en-US" b="1" dirty="0"/>
            <a:t>While some slides will address legal information in general, the Law deals with “specific facts” presented in each situation. </a:t>
          </a:r>
          <a:r>
            <a:rPr lang="en-US" b="1" i="0" dirty="0"/>
            <a:t>The information presented here should not be relied upon as a substitute for legal advice. </a:t>
          </a:r>
        </a:p>
      </dgm:t>
    </dgm:pt>
    <dgm:pt modelId="{71AC4B92-0013-463F-9F74-7AE5EE342CBA}" type="parTrans" cxnId="{7409ED6C-81B6-4D15-851C-FE698760234A}">
      <dgm:prSet/>
      <dgm:spPr/>
      <dgm:t>
        <a:bodyPr/>
        <a:lstStyle/>
        <a:p>
          <a:endParaRPr lang="en-US"/>
        </a:p>
      </dgm:t>
    </dgm:pt>
    <dgm:pt modelId="{F69B7ED1-2EF3-41E7-8CC0-62E2499B1442}" type="sibTrans" cxnId="{7409ED6C-81B6-4D15-851C-FE698760234A}">
      <dgm:prSet/>
      <dgm:spPr/>
      <dgm:t>
        <a:bodyPr/>
        <a:lstStyle/>
        <a:p>
          <a:endParaRPr lang="en-US"/>
        </a:p>
      </dgm:t>
    </dgm:pt>
    <dgm:pt modelId="{B78FB5B5-A0CD-4982-B9EA-FE501C7EC815}">
      <dgm:prSet custT="1"/>
      <dgm:spPr/>
      <dgm:t>
        <a:bodyPr/>
        <a:lstStyle/>
        <a:p>
          <a:r>
            <a:rPr lang="en-US" sz="2000" b="1" dirty="0"/>
            <a:t>Always consult an attorney. </a:t>
          </a:r>
        </a:p>
      </dgm:t>
    </dgm:pt>
    <dgm:pt modelId="{38B3C9D6-8D3D-478B-8E1A-B325EBE39780}" type="parTrans" cxnId="{C0914BD9-7D0C-4EB9-9BCA-4DB8DD1A2174}">
      <dgm:prSet/>
      <dgm:spPr/>
      <dgm:t>
        <a:bodyPr/>
        <a:lstStyle/>
        <a:p>
          <a:endParaRPr lang="en-US"/>
        </a:p>
      </dgm:t>
    </dgm:pt>
    <dgm:pt modelId="{A15AEA31-9986-4B2C-8BCE-F7F5199F02AE}" type="sibTrans" cxnId="{C0914BD9-7D0C-4EB9-9BCA-4DB8DD1A2174}">
      <dgm:prSet/>
      <dgm:spPr/>
      <dgm:t>
        <a:bodyPr/>
        <a:lstStyle/>
        <a:p>
          <a:endParaRPr lang="en-US"/>
        </a:p>
      </dgm:t>
    </dgm:pt>
    <dgm:pt modelId="{BE0FA372-720A-4F28-BAD6-D3580F9AF917}" type="pres">
      <dgm:prSet presAssocID="{F598703E-622F-4677-8917-13A30E867B7F}" presName="root" presStyleCnt="0">
        <dgm:presLayoutVars>
          <dgm:dir/>
          <dgm:resizeHandles val="exact"/>
        </dgm:presLayoutVars>
      </dgm:prSet>
      <dgm:spPr/>
    </dgm:pt>
    <dgm:pt modelId="{5C9F0C70-DA18-4554-B8B3-CE582991F16E}" type="pres">
      <dgm:prSet presAssocID="{02375261-15DF-40B5-8DA6-0E4834B12435}" presName="compNode" presStyleCnt="0"/>
      <dgm:spPr/>
    </dgm:pt>
    <dgm:pt modelId="{A17BE0D7-0466-44E5-B898-89A225F8D4AD}" type="pres">
      <dgm:prSet presAssocID="{02375261-15DF-40B5-8DA6-0E4834B12435}" presName="bgRect" presStyleLbl="bgShp" presStyleIdx="0" presStyleCnt="2"/>
      <dgm:spPr>
        <a:ln>
          <a:solidFill>
            <a:schemeClr val="tx2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C8C21B0-3CF5-4549-A919-1D29696AA37F}" type="pres">
      <dgm:prSet presAssocID="{02375261-15DF-40B5-8DA6-0E4834B12435}" presName="iconRect" presStyleLbl="node1" presStyleIdx="0" presStyleCnt="2"/>
      <dgm:spPr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24A7D03F-7D95-4042-8FFA-E37923ECD5C1}" type="pres">
      <dgm:prSet presAssocID="{02375261-15DF-40B5-8DA6-0E4834B12435}" presName="spaceRect" presStyleCnt="0"/>
      <dgm:spPr/>
    </dgm:pt>
    <dgm:pt modelId="{18F5352E-9805-48DB-B9B7-E0CA32D9418B}" type="pres">
      <dgm:prSet presAssocID="{02375261-15DF-40B5-8DA6-0E4834B12435}" presName="parTx" presStyleLbl="revTx" presStyleIdx="0" presStyleCnt="2">
        <dgm:presLayoutVars>
          <dgm:chMax val="0"/>
          <dgm:chPref val="0"/>
        </dgm:presLayoutVars>
      </dgm:prSet>
      <dgm:spPr/>
    </dgm:pt>
    <dgm:pt modelId="{CBA57EAB-A798-4DA2-9136-07DEAC1B400D}" type="pres">
      <dgm:prSet presAssocID="{F69B7ED1-2EF3-41E7-8CC0-62E2499B1442}" presName="sibTrans" presStyleCnt="0"/>
      <dgm:spPr/>
    </dgm:pt>
    <dgm:pt modelId="{9E55C558-CF9B-4F1E-94C3-89EB954C615D}" type="pres">
      <dgm:prSet presAssocID="{B78FB5B5-A0CD-4982-B9EA-FE501C7EC815}" presName="compNode" presStyleCnt="0"/>
      <dgm:spPr/>
    </dgm:pt>
    <dgm:pt modelId="{C7BC5929-B6DB-490E-810A-8F60F94BF520}" type="pres">
      <dgm:prSet presAssocID="{B78FB5B5-A0CD-4982-B9EA-FE501C7EC815}" presName="bgRect" presStyleLbl="bgShp" presStyleIdx="1" presStyleCnt="2"/>
      <dgm:spPr>
        <a:ln>
          <a:solidFill>
            <a:schemeClr val="tx2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494BB62-1DC4-4C65-80B3-59D79E68F26E}" type="pres">
      <dgm:prSet presAssocID="{B78FB5B5-A0CD-4982-B9EA-FE501C7EC815}" presName="iconRect" presStyleLbl="node1" presStyleIdx="1" presStyleCnt="2"/>
      <dgm:spPr>
        <a:blipFill>
          <a:blip xmlns:r="http://schemas.openxmlformats.org/officeDocument/2006/relationships"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DD44A923-45CC-4A03-8A34-ADCE5D174545}" type="pres">
      <dgm:prSet presAssocID="{B78FB5B5-A0CD-4982-B9EA-FE501C7EC815}" presName="spaceRect" presStyleCnt="0"/>
      <dgm:spPr/>
    </dgm:pt>
    <dgm:pt modelId="{E9A64E29-CB9E-45E1-9C76-0421A87C04E2}" type="pres">
      <dgm:prSet presAssocID="{B78FB5B5-A0CD-4982-B9EA-FE501C7EC81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409ED6C-81B6-4D15-851C-FE698760234A}" srcId="{F598703E-622F-4677-8917-13A30E867B7F}" destId="{02375261-15DF-40B5-8DA6-0E4834B12435}" srcOrd="0" destOrd="0" parTransId="{71AC4B92-0013-463F-9F74-7AE5EE342CBA}" sibTransId="{F69B7ED1-2EF3-41E7-8CC0-62E2499B1442}"/>
    <dgm:cxn modelId="{C44D64CB-EF86-4B73-9B1E-05FDE896EBF9}" type="presOf" srcId="{02375261-15DF-40B5-8DA6-0E4834B12435}" destId="{18F5352E-9805-48DB-B9B7-E0CA32D9418B}" srcOrd="0" destOrd="0" presId="urn:microsoft.com/office/officeart/2018/2/layout/IconVerticalSolidList"/>
    <dgm:cxn modelId="{FBF04DD4-75E3-4E64-B2E2-EC187C2ADDCD}" type="presOf" srcId="{F598703E-622F-4677-8917-13A30E867B7F}" destId="{BE0FA372-720A-4F28-BAD6-D3580F9AF917}" srcOrd="0" destOrd="0" presId="urn:microsoft.com/office/officeart/2018/2/layout/IconVerticalSolidList"/>
    <dgm:cxn modelId="{C0914BD9-7D0C-4EB9-9BCA-4DB8DD1A2174}" srcId="{F598703E-622F-4677-8917-13A30E867B7F}" destId="{B78FB5B5-A0CD-4982-B9EA-FE501C7EC815}" srcOrd="1" destOrd="0" parTransId="{38B3C9D6-8D3D-478B-8E1A-B325EBE39780}" sibTransId="{A15AEA31-9986-4B2C-8BCE-F7F5199F02AE}"/>
    <dgm:cxn modelId="{3413F2F9-8F35-4062-9E71-0CCF8D6F39D2}" type="presOf" srcId="{B78FB5B5-A0CD-4982-B9EA-FE501C7EC815}" destId="{E9A64E29-CB9E-45E1-9C76-0421A87C04E2}" srcOrd="0" destOrd="0" presId="urn:microsoft.com/office/officeart/2018/2/layout/IconVerticalSolidList"/>
    <dgm:cxn modelId="{ECEDE5A7-476A-466D-BD7E-04A9F0D953FE}" type="presParOf" srcId="{BE0FA372-720A-4F28-BAD6-D3580F9AF917}" destId="{5C9F0C70-DA18-4554-B8B3-CE582991F16E}" srcOrd="0" destOrd="0" presId="urn:microsoft.com/office/officeart/2018/2/layout/IconVerticalSolidList"/>
    <dgm:cxn modelId="{92BF9B87-CC3C-499A-98B6-65A237DD5C00}" type="presParOf" srcId="{5C9F0C70-DA18-4554-B8B3-CE582991F16E}" destId="{A17BE0D7-0466-44E5-B898-89A225F8D4AD}" srcOrd="0" destOrd="0" presId="urn:microsoft.com/office/officeart/2018/2/layout/IconVerticalSolidList"/>
    <dgm:cxn modelId="{3865CCB7-4282-4C75-AE92-F84D5739C5F5}" type="presParOf" srcId="{5C9F0C70-DA18-4554-B8B3-CE582991F16E}" destId="{FC8C21B0-3CF5-4549-A919-1D29696AA37F}" srcOrd="1" destOrd="0" presId="urn:microsoft.com/office/officeart/2018/2/layout/IconVerticalSolidList"/>
    <dgm:cxn modelId="{70AE59B1-F614-47F7-BD96-173F2370B1C6}" type="presParOf" srcId="{5C9F0C70-DA18-4554-B8B3-CE582991F16E}" destId="{24A7D03F-7D95-4042-8FFA-E37923ECD5C1}" srcOrd="2" destOrd="0" presId="urn:microsoft.com/office/officeart/2018/2/layout/IconVerticalSolidList"/>
    <dgm:cxn modelId="{EEEE00D6-1896-4050-A4CA-A4396F952C64}" type="presParOf" srcId="{5C9F0C70-DA18-4554-B8B3-CE582991F16E}" destId="{18F5352E-9805-48DB-B9B7-E0CA32D9418B}" srcOrd="3" destOrd="0" presId="urn:microsoft.com/office/officeart/2018/2/layout/IconVerticalSolidList"/>
    <dgm:cxn modelId="{FB6FF86E-A199-467B-981A-5A905B8FA733}" type="presParOf" srcId="{BE0FA372-720A-4F28-BAD6-D3580F9AF917}" destId="{CBA57EAB-A798-4DA2-9136-07DEAC1B400D}" srcOrd="1" destOrd="0" presId="urn:microsoft.com/office/officeart/2018/2/layout/IconVerticalSolidList"/>
    <dgm:cxn modelId="{80901E91-EEB1-42B6-ACB0-8553983E7EF1}" type="presParOf" srcId="{BE0FA372-720A-4F28-BAD6-D3580F9AF917}" destId="{9E55C558-CF9B-4F1E-94C3-89EB954C615D}" srcOrd="2" destOrd="0" presId="urn:microsoft.com/office/officeart/2018/2/layout/IconVerticalSolidList"/>
    <dgm:cxn modelId="{343F489D-69EF-43F9-BA47-BE50B44EF4CC}" type="presParOf" srcId="{9E55C558-CF9B-4F1E-94C3-89EB954C615D}" destId="{C7BC5929-B6DB-490E-810A-8F60F94BF520}" srcOrd="0" destOrd="0" presId="urn:microsoft.com/office/officeart/2018/2/layout/IconVerticalSolidList"/>
    <dgm:cxn modelId="{412E8CDE-8BF9-430E-AE76-578F32783DF7}" type="presParOf" srcId="{9E55C558-CF9B-4F1E-94C3-89EB954C615D}" destId="{9494BB62-1DC4-4C65-80B3-59D79E68F26E}" srcOrd="1" destOrd="0" presId="urn:microsoft.com/office/officeart/2018/2/layout/IconVerticalSolidList"/>
    <dgm:cxn modelId="{310E8E93-A29C-4C4F-ACD0-5BDAB133C5FB}" type="presParOf" srcId="{9E55C558-CF9B-4F1E-94C3-89EB954C615D}" destId="{DD44A923-45CC-4A03-8A34-ADCE5D174545}" srcOrd="2" destOrd="0" presId="urn:microsoft.com/office/officeart/2018/2/layout/IconVerticalSolidList"/>
    <dgm:cxn modelId="{F3D87E23-AAA7-47E5-A1DD-BB5DD3742460}" type="presParOf" srcId="{9E55C558-CF9B-4F1E-94C3-89EB954C615D}" destId="{E9A64E29-CB9E-45E1-9C76-0421A87C04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42114-5E4D-4C2E-96FE-A424B36B361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02130C-0B8F-45A4-977B-74912FC1B764}">
      <dgm:prSet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Contact made to the police or other emergency services, if: a) the contact was made with the intent </a:t>
          </a:r>
          <a:r>
            <a:rPr lang="en-US" b="1" u="sng" dirty="0">
              <a:solidFill>
                <a:schemeClr val="tx1"/>
              </a:solidFill>
            </a:rPr>
            <a:t>to prevent or respond to domestic violence or sexual violence</a:t>
          </a:r>
          <a:r>
            <a:rPr lang="en-US" b="1" dirty="0">
              <a:solidFill>
                <a:schemeClr val="tx1"/>
              </a:solidFill>
            </a:rPr>
            <a:t>; b) the intervention of emergency assistance was </a:t>
          </a:r>
          <a:r>
            <a:rPr lang="en-US" b="1" u="sng" dirty="0">
              <a:solidFill>
                <a:schemeClr val="tx1"/>
              </a:solidFill>
            </a:rPr>
            <a:t>needed to respond to or prevent domestic violence or sexual violence</a:t>
          </a:r>
          <a:r>
            <a:rPr lang="en-US" b="1" dirty="0">
              <a:solidFill>
                <a:schemeClr val="tx1"/>
              </a:solidFill>
            </a:rPr>
            <a:t>; or c) the contact was made by, on behalf of, or otherwise </a:t>
          </a:r>
          <a:r>
            <a:rPr lang="en-US" b="1" u="sng" dirty="0">
              <a:solidFill>
                <a:schemeClr val="tx1"/>
              </a:solidFill>
            </a:rPr>
            <a:t>concerns an individual with a disability and the purpose of the contact was related to that individual’s disability</a:t>
          </a:r>
          <a:r>
            <a:rPr lang="en-US" dirty="0">
              <a:solidFill>
                <a:schemeClr val="tx1"/>
              </a:solidFill>
            </a:rPr>
            <a:t>. </a:t>
          </a:r>
        </a:p>
      </dgm:t>
    </dgm:pt>
    <dgm:pt modelId="{B0F56004-52FF-4CB5-A48B-1D82A292DE37}" type="parTrans" cxnId="{24667F48-051E-45EF-BDF3-DFA64D9B3A59}">
      <dgm:prSet/>
      <dgm:spPr/>
      <dgm:t>
        <a:bodyPr/>
        <a:lstStyle/>
        <a:p>
          <a:endParaRPr lang="en-US"/>
        </a:p>
      </dgm:t>
    </dgm:pt>
    <dgm:pt modelId="{3FA84003-B065-4A11-B88A-3E26B53F22F6}" type="sibTrans" cxnId="{24667F48-051E-45EF-BDF3-DFA64D9B3A59}">
      <dgm:prSet/>
      <dgm:spPr/>
      <dgm:t>
        <a:bodyPr/>
        <a:lstStyle/>
        <a:p>
          <a:endParaRPr lang="en-US"/>
        </a:p>
      </dgm:t>
    </dgm:pt>
    <dgm:pt modelId="{89C7F885-D34E-46BB-857E-2447BC8AE169}">
      <dgm:prSet/>
      <dgm:spPr>
        <a:solidFill>
          <a:schemeClr val="bg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An incident or incidents of </a:t>
          </a:r>
          <a:r>
            <a:rPr lang="en-US" b="1" u="sng" dirty="0">
              <a:solidFill>
                <a:schemeClr val="tx1"/>
              </a:solidFill>
            </a:rPr>
            <a:t>actual or threatened domestic violence or sexual violence </a:t>
          </a:r>
          <a:r>
            <a:rPr lang="en-US" b="1" dirty="0">
              <a:solidFill>
                <a:schemeClr val="tx1"/>
              </a:solidFill>
            </a:rPr>
            <a:t>against a tenant, household member, or guest occurring in the rental unit or on the leased premises</a:t>
          </a:r>
        </a:p>
      </dgm:t>
    </dgm:pt>
    <dgm:pt modelId="{15518731-21B2-4D18-83C6-30C9C83D8099}" type="parTrans" cxnId="{69AFD62E-64E0-487A-ABF1-C1C7404CE54D}">
      <dgm:prSet/>
      <dgm:spPr/>
      <dgm:t>
        <a:bodyPr/>
        <a:lstStyle/>
        <a:p>
          <a:endParaRPr lang="en-US"/>
        </a:p>
      </dgm:t>
    </dgm:pt>
    <dgm:pt modelId="{C8A1D488-52EB-4E06-9F08-A1F5C809C05B}" type="sibTrans" cxnId="{69AFD62E-64E0-487A-ABF1-C1C7404CE54D}">
      <dgm:prSet/>
      <dgm:spPr/>
      <dgm:t>
        <a:bodyPr/>
        <a:lstStyle/>
        <a:p>
          <a:endParaRPr lang="en-US"/>
        </a:p>
      </dgm:t>
    </dgm:pt>
    <dgm:pt modelId="{9B1B8D07-31B1-444B-BD28-BAF99FF165F0}">
      <dgm:prSet/>
      <dgm:spPr>
        <a:solidFill>
          <a:schemeClr val="bg1">
            <a:lumMod val="8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Unlawful activity </a:t>
          </a:r>
          <a:r>
            <a:rPr lang="en-US" b="1" dirty="0">
              <a:solidFill>
                <a:schemeClr val="tx1"/>
              </a:solidFill>
            </a:rPr>
            <a:t>occurring in the rental unit or on the leased premises that is </a:t>
          </a:r>
          <a:r>
            <a:rPr lang="en-US" b="1" u="sng" dirty="0">
              <a:solidFill>
                <a:schemeClr val="tx1"/>
              </a:solidFill>
            </a:rPr>
            <a:t>directly relating to domestic violence or sexual violence</a:t>
          </a:r>
          <a:r>
            <a:rPr lang="en-US" b="1" dirty="0">
              <a:solidFill>
                <a:schemeClr val="tx1"/>
              </a:solidFill>
            </a:rPr>
            <a:t>, engaged by the tenant, member of a tenant’s household, guest, or other party, and against a tenant, household member, guest or other party. </a:t>
          </a:r>
        </a:p>
      </dgm:t>
    </dgm:pt>
    <dgm:pt modelId="{B7831D76-AFF7-47AC-B175-A9B3B2E29C76}" type="parTrans" cxnId="{63AC72F4-C0CD-42FD-A7E6-45A3811D09C1}">
      <dgm:prSet/>
      <dgm:spPr/>
      <dgm:t>
        <a:bodyPr/>
        <a:lstStyle/>
        <a:p>
          <a:endParaRPr lang="en-US"/>
        </a:p>
      </dgm:t>
    </dgm:pt>
    <dgm:pt modelId="{49170C6A-B756-4A4C-ABDC-253A0A2A40F2}" type="sibTrans" cxnId="{63AC72F4-C0CD-42FD-A7E6-45A3811D09C1}">
      <dgm:prSet/>
      <dgm:spPr/>
      <dgm:t>
        <a:bodyPr/>
        <a:lstStyle/>
        <a:p>
          <a:endParaRPr lang="en-US"/>
        </a:p>
      </dgm:t>
    </dgm:pt>
    <dgm:pt modelId="{63B735A4-741C-450D-8AF2-CC923BB50C0F}" type="pres">
      <dgm:prSet presAssocID="{6D442114-5E4D-4C2E-96FE-A424B36B361D}" presName="outerComposite" presStyleCnt="0">
        <dgm:presLayoutVars>
          <dgm:chMax val="5"/>
          <dgm:dir/>
          <dgm:resizeHandles val="exact"/>
        </dgm:presLayoutVars>
      </dgm:prSet>
      <dgm:spPr/>
    </dgm:pt>
    <dgm:pt modelId="{A056D4DA-0898-42C9-9F1E-B1E307FC638B}" type="pres">
      <dgm:prSet presAssocID="{6D442114-5E4D-4C2E-96FE-A424B36B361D}" presName="dummyMaxCanvas" presStyleCnt="0">
        <dgm:presLayoutVars/>
      </dgm:prSet>
      <dgm:spPr/>
    </dgm:pt>
    <dgm:pt modelId="{E0634E84-340D-418D-8C91-4F6D13D0D8BB}" type="pres">
      <dgm:prSet presAssocID="{6D442114-5E4D-4C2E-96FE-A424B36B361D}" presName="ThreeNodes_1" presStyleLbl="node1" presStyleIdx="0" presStyleCnt="3" custLinFactNeighborX="-18521" custLinFactNeighborY="-5288">
        <dgm:presLayoutVars>
          <dgm:bulletEnabled val="1"/>
        </dgm:presLayoutVars>
      </dgm:prSet>
      <dgm:spPr/>
    </dgm:pt>
    <dgm:pt modelId="{214D1A4D-7575-4FB1-978A-16CF4BDB609A}" type="pres">
      <dgm:prSet presAssocID="{6D442114-5E4D-4C2E-96FE-A424B36B361D}" presName="ThreeNodes_2" presStyleLbl="node1" presStyleIdx="1" presStyleCnt="3">
        <dgm:presLayoutVars>
          <dgm:bulletEnabled val="1"/>
        </dgm:presLayoutVars>
      </dgm:prSet>
      <dgm:spPr/>
    </dgm:pt>
    <dgm:pt modelId="{5FD35D89-E451-4ECA-BE1D-45C7005E6850}" type="pres">
      <dgm:prSet presAssocID="{6D442114-5E4D-4C2E-96FE-A424B36B361D}" presName="ThreeNodes_3" presStyleLbl="node1" presStyleIdx="2" presStyleCnt="3">
        <dgm:presLayoutVars>
          <dgm:bulletEnabled val="1"/>
        </dgm:presLayoutVars>
      </dgm:prSet>
      <dgm:spPr/>
    </dgm:pt>
    <dgm:pt modelId="{5BB02D6D-DBED-4740-B1FE-5E289C6121F8}" type="pres">
      <dgm:prSet presAssocID="{6D442114-5E4D-4C2E-96FE-A424B36B361D}" presName="ThreeConn_1-2" presStyleLbl="fgAccFollowNode1" presStyleIdx="0" presStyleCnt="2">
        <dgm:presLayoutVars>
          <dgm:bulletEnabled val="1"/>
        </dgm:presLayoutVars>
      </dgm:prSet>
      <dgm:spPr/>
    </dgm:pt>
    <dgm:pt modelId="{B88533DB-1F15-4B5E-BFD1-ED16A305C7EC}" type="pres">
      <dgm:prSet presAssocID="{6D442114-5E4D-4C2E-96FE-A424B36B361D}" presName="ThreeConn_2-3" presStyleLbl="fgAccFollowNode1" presStyleIdx="1" presStyleCnt="2">
        <dgm:presLayoutVars>
          <dgm:bulletEnabled val="1"/>
        </dgm:presLayoutVars>
      </dgm:prSet>
      <dgm:spPr/>
    </dgm:pt>
    <dgm:pt modelId="{CA472588-E8E1-48EF-A231-57BA81DE2CCB}" type="pres">
      <dgm:prSet presAssocID="{6D442114-5E4D-4C2E-96FE-A424B36B361D}" presName="ThreeNodes_1_text" presStyleLbl="node1" presStyleIdx="2" presStyleCnt="3">
        <dgm:presLayoutVars>
          <dgm:bulletEnabled val="1"/>
        </dgm:presLayoutVars>
      </dgm:prSet>
      <dgm:spPr/>
    </dgm:pt>
    <dgm:pt modelId="{48260684-261C-45FA-8B0D-E485B4E5CF2F}" type="pres">
      <dgm:prSet presAssocID="{6D442114-5E4D-4C2E-96FE-A424B36B361D}" presName="ThreeNodes_2_text" presStyleLbl="node1" presStyleIdx="2" presStyleCnt="3">
        <dgm:presLayoutVars>
          <dgm:bulletEnabled val="1"/>
        </dgm:presLayoutVars>
      </dgm:prSet>
      <dgm:spPr/>
    </dgm:pt>
    <dgm:pt modelId="{40A57B11-A47C-40B8-B9DE-C888FB42DB6D}" type="pres">
      <dgm:prSet presAssocID="{6D442114-5E4D-4C2E-96FE-A424B36B361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A695305-ED4A-4917-B19B-22041EC132F1}" type="presOf" srcId="{9B1B8D07-31B1-444B-BD28-BAF99FF165F0}" destId="{5FD35D89-E451-4ECA-BE1D-45C7005E6850}" srcOrd="0" destOrd="0" presId="urn:microsoft.com/office/officeart/2005/8/layout/vProcess5"/>
    <dgm:cxn modelId="{C7BDB212-9183-4AC1-8644-6C7E140F536E}" type="presOf" srcId="{3FA84003-B065-4A11-B88A-3E26B53F22F6}" destId="{5BB02D6D-DBED-4740-B1FE-5E289C6121F8}" srcOrd="0" destOrd="0" presId="urn:microsoft.com/office/officeart/2005/8/layout/vProcess5"/>
    <dgm:cxn modelId="{64DBE82D-04FD-42F4-9C3E-78415839F3EF}" type="presOf" srcId="{89C7F885-D34E-46BB-857E-2447BC8AE169}" destId="{214D1A4D-7575-4FB1-978A-16CF4BDB609A}" srcOrd="0" destOrd="0" presId="urn:microsoft.com/office/officeart/2005/8/layout/vProcess5"/>
    <dgm:cxn modelId="{69AFD62E-64E0-487A-ABF1-C1C7404CE54D}" srcId="{6D442114-5E4D-4C2E-96FE-A424B36B361D}" destId="{89C7F885-D34E-46BB-857E-2447BC8AE169}" srcOrd="1" destOrd="0" parTransId="{15518731-21B2-4D18-83C6-30C9C83D8099}" sibTransId="{C8A1D488-52EB-4E06-9F08-A1F5C809C05B}"/>
    <dgm:cxn modelId="{3C9FF72E-B7A0-4A59-A8A1-33DD1F16BE12}" type="presOf" srcId="{4702130C-0B8F-45A4-977B-74912FC1B764}" destId="{E0634E84-340D-418D-8C91-4F6D13D0D8BB}" srcOrd="0" destOrd="0" presId="urn:microsoft.com/office/officeart/2005/8/layout/vProcess5"/>
    <dgm:cxn modelId="{6D47AD3B-BE7F-4406-9E78-24B66857AC9A}" type="presOf" srcId="{9B1B8D07-31B1-444B-BD28-BAF99FF165F0}" destId="{40A57B11-A47C-40B8-B9DE-C888FB42DB6D}" srcOrd="1" destOrd="0" presId="urn:microsoft.com/office/officeart/2005/8/layout/vProcess5"/>
    <dgm:cxn modelId="{24667F48-051E-45EF-BDF3-DFA64D9B3A59}" srcId="{6D442114-5E4D-4C2E-96FE-A424B36B361D}" destId="{4702130C-0B8F-45A4-977B-74912FC1B764}" srcOrd="0" destOrd="0" parTransId="{B0F56004-52FF-4CB5-A48B-1D82A292DE37}" sibTransId="{3FA84003-B065-4A11-B88A-3E26B53F22F6}"/>
    <dgm:cxn modelId="{59548659-574F-4AAA-8305-3921444D662D}" type="presOf" srcId="{89C7F885-D34E-46BB-857E-2447BC8AE169}" destId="{48260684-261C-45FA-8B0D-E485B4E5CF2F}" srcOrd="1" destOrd="0" presId="urn:microsoft.com/office/officeart/2005/8/layout/vProcess5"/>
    <dgm:cxn modelId="{239F3080-C297-44E8-8199-0A20C6E67BBF}" type="presOf" srcId="{4702130C-0B8F-45A4-977B-74912FC1B764}" destId="{CA472588-E8E1-48EF-A231-57BA81DE2CCB}" srcOrd="1" destOrd="0" presId="urn:microsoft.com/office/officeart/2005/8/layout/vProcess5"/>
    <dgm:cxn modelId="{FA3B12A4-9D0D-4B09-AE53-C204F7666DEC}" type="presOf" srcId="{C8A1D488-52EB-4E06-9F08-A1F5C809C05B}" destId="{B88533DB-1F15-4B5E-BFD1-ED16A305C7EC}" srcOrd="0" destOrd="0" presId="urn:microsoft.com/office/officeart/2005/8/layout/vProcess5"/>
    <dgm:cxn modelId="{6B567ED2-410F-4A9E-B49A-1D5B06F94C51}" type="presOf" srcId="{6D442114-5E4D-4C2E-96FE-A424B36B361D}" destId="{63B735A4-741C-450D-8AF2-CC923BB50C0F}" srcOrd="0" destOrd="0" presId="urn:microsoft.com/office/officeart/2005/8/layout/vProcess5"/>
    <dgm:cxn modelId="{63AC72F4-C0CD-42FD-A7E6-45A3811D09C1}" srcId="{6D442114-5E4D-4C2E-96FE-A424B36B361D}" destId="{9B1B8D07-31B1-444B-BD28-BAF99FF165F0}" srcOrd="2" destOrd="0" parTransId="{B7831D76-AFF7-47AC-B175-A9B3B2E29C76}" sibTransId="{49170C6A-B756-4A4C-ABDC-253A0A2A40F2}"/>
    <dgm:cxn modelId="{1273118C-7E68-467F-8B30-E461F455B33C}" type="presParOf" srcId="{63B735A4-741C-450D-8AF2-CC923BB50C0F}" destId="{A056D4DA-0898-42C9-9F1E-B1E307FC638B}" srcOrd="0" destOrd="0" presId="urn:microsoft.com/office/officeart/2005/8/layout/vProcess5"/>
    <dgm:cxn modelId="{02A2396D-25FF-4E84-86BC-CE1762FE23F6}" type="presParOf" srcId="{63B735A4-741C-450D-8AF2-CC923BB50C0F}" destId="{E0634E84-340D-418D-8C91-4F6D13D0D8BB}" srcOrd="1" destOrd="0" presId="urn:microsoft.com/office/officeart/2005/8/layout/vProcess5"/>
    <dgm:cxn modelId="{5F2EA887-C050-433D-B8C6-C6D0A27E5D62}" type="presParOf" srcId="{63B735A4-741C-450D-8AF2-CC923BB50C0F}" destId="{214D1A4D-7575-4FB1-978A-16CF4BDB609A}" srcOrd="2" destOrd="0" presId="urn:microsoft.com/office/officeart/2005/8/layout/vProcess5"/>
    <dgm:cxn modelId="{3BCF6B78-0745-47BF-B41B-AD3FEAD9EB67}" type="presParOf" srcId="{63B735A4-741C-450D-8AF2-CC923BB50C0F}" destId="{5FD35D89-E451-4ECA-BE1D-45C7005E6850}" srcOrd="3" destOrd="0" presId="urn:microsoft.com/office/officeart/2005/8/layout/vProcess5"/>
    <dgm:cxn modelId="{0664F07F-C881-4BA2-A54B-CD134E0599AC}" type="presParOf" srcId="{63B735A4-741C-450D-8AF2-CC923BB50C0F}" destId="{5BB02D6D-DBED-4740-B1FE-5E289C6121F8}" srcOrd="4" destOrd="0" presId="urn:microsoft.com/office/officeart/2005/8/layout/vProcess5"/>
    <dgm:cxn modelId="{2E7D72A2-8273-4C8B-B76D-DD0F95D2E104}" type="presParOf" srcId="{63B735A4-741C-450D-8AF2-CC923BB50C0F}" destId="{B88533DB-1F15-4B5E-BFD1-ED16A305C7EC}" srcOrd="5" destOrd="0" presId="urn:microsoft.com/office/officeart/2005/8/layout/vProcess5"/>
    <dgm:cxn modelId="{B8B8B757-348D-44DA-B88E-9F3A3CBC41F0}" type="presParOf" srcId="{63B735A4-741C-450D-8AF2-CC923BB50C0F}" destId="{CA472588-E8E1-48EF-A231-57BA81DE2CCB}" srcOrd="6" destOrd="0" presId="urn:microsoft.com/office/officeart/2005/8/layout/vProcess5"/>
    <dgm:cxn modelId="{E63E9361-57D5-4686-B93C-EF80F93E6E61}" type="presParOf" srcId="{63B735A4-741C-450D-8AF2-CC923BB50C0F}" destId="{48260684-261C-45FA-8B0D-E485B4E5CF2F}" srcOrd="7" destOrd="0" presId="urn:microsoft.com/office/officeart/2005/8/layout/vProcess5"/>
    <dgm:cxn modelId="{05AE1E71-8E43-4CAC-ADC7-B97959117C87}" type="presParOf" srcId="{63B735A4-741C-450D-8AF2-CC923BB50C0F}" destId="{40A57B11-A47C-40B8-B9DE-C888FB42DB6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8BC42E-2B2D-4CA8-82ED-F63DADB45337}" type="doc">
      <dgm:prSet loTypeId="urn:microsoft.com/office/officeart/2008/layout/AlternatingHexagons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E8270C5-F0A1-48A0-8F15-388D1958C448}">
      <dgm:prSet phldrT="[Text]"/>
      <dgm:spPr>
        <a:solidFill>
          <a:schemeClr val="accent2"/>
        </a:solidFill>
      </dgm:spPr>
      <dgm:t>
        <a:bodyPr/>
        <a:lstStyle/>
        <a:p>
          <a:endParaRPr lang="en-US" dirty="0"/>
        </a:p>
      </dgm:t>
    </dgm:pt>
    <dgm:pt modelId="{0B1AEBD1-E339-4F9E-AD52-539E9B7431B1}" type="parTrans" cxnId="{DC48AB62-0AD2-464C-8765-64D8F8B182A2}">
      <dgm:prSet/>
      <dgm:spPr/>
      <dgm:t>
        <a:bodyPr/>
        <a:lstStyle/>
        <a:p>
          <a:endParaRPr lang="en-US"/>
        </a:p>
      </dgm:t>
    </dgm:pt>
    <dgm:pt modelId="{09C7C6C4-8CBE-44EA-AF0C-3F4CDFB74069}" type="sibTrans" cxnId="{DC48AB62-0AD2-464C-8765-64D8F8B182A2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911EEFD-3C67-48A3-8C4D-9B5E52A9997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Fortified entry and interior doors</a:t>
          </a:r>
        </a:p>
      </dgm:t>
    </dgm:pt>
    <dgm:pt modelId="{E8CABDFB-69D8-4568-B99E-55422612A38C}" type="parTrans" cxnId="{9338575F-F349-4465-877A-1F04E3E60D07}">
      <dgm:prSet/>
      <dgm:spPr/>
      <dgm:t>
        <a:bodyPr/>
        <a:lstStyle/>
        <a:p>
          <a:endParaRPr lang="en-US"/>
        </a:p>
      </dgm:t>
    </dgm:pt>
    <dgm:pt modelId="{299E7ACC-A53D-4874-9E68-64EAF7563601}" type="sibTrans" cxnId="{9338575F-F349-4465-877A-1F04E3E60D0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42770B2-FAD7-45C8-B4F2-612332CEAE8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58B57726-C96C-4AD5-8985-B3D7158BB7EB}" type="parTrans" cxnId="{B26086A0-75F5-44C4-8869-2A06619C817C}">
      <dgm:prSet/>
      <dgm:spPr/>
      <dgm:t>
        <a:bodyPr/>
        <a:lstStyle/>
        <a:p>
          <a:endParaRPr lang="en-US"/>
        </a:p>
      </dgm:t>
    </dgm:pt>
    <dgm:pt modelId="{C704AE31-5E6C-4D9E-B030-2C50517C3BEB}" type="sibTrans" cxnId="{B26086A0-75F5-44C4-8869-2A06619C817C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2326641-A445-4ADC-9A2A-25CBC109BCA4}" type="pres">
      <dgm:prSet presAssocID="{D68BC42E-2B2D-4CA8-82ED-F63DADB45337}" presName="Name0" presStyleCnt="0">
        <dgm:presLayoutVars>
          <dgm:chMax/>
          <dgm:chPref/>
          <dgm:dir/>
          <dgm:animLvl val="lvl"/>
        </dgm:presLayoutVars>
      </dgm:prSet>
      <dgm:spPr/>
    </dgm:pt>
    <dgm:pt modelId="{87ED4A8F-613C-4BF7-B4FE-1078B91DA45D}" type="pres">
      <dgm:prSet presAssocID="{2E8270C5-F0A1-48A0-8F15-388D1958C448}" presName="composite" presStyleCnt="0"/>
      <dgm:spPr/>
    </dgm:pt>
    <dgm:pt modelId="{D028B414-09D9-45F1-84F5-F0AC9F5BDDCA}" type="pres">
      <dgm:prSet presAssocID="{2E8270C5-F0A1-48A0-8F15-388D1958C44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D889569-F0B0-44C5-A974-C399E7E12D03}" type="pres">
      <dgm:prSet presAssocID="{2E8270C5-F0A1-48A0-8F15-388D1958C44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C0E7036-E979-40A8-9CF5-B5EF449A2E7E}" type="pres">
      <dgm:prSet presAssocID="{2E8270C5-F0A1-48A0-8F15-388D1958C448}" presName="BalanceSpacing" presStyleCnt="0"/>
      <dgm:spPr/>
    </dgm:pt>
    <dgm:pt modelId="{2A2DFB84-FA1D-4789-AA3A-00BD6953C9CE}" type="pres">
      <dgm:prSet presAssocID="{2E8270C5-F0A1-48A0-8F15-388D1958C448}" presName="BalanceSpacing1" presStyleCnt="0"/>
      <dgm:spPr/>
    </dgm:pt>
    <dgm:pt modelId="{D08E2651-CD4D-4812-B6E1-C2A8031648A2}" type="pres">
      <dgm:prSet presAssocID="{09C7C6C4-8CBE-44EA-AF0C-3F4CDFB74069}" presName="Accent1Text" presStyleLbl="node1" presStyleIdx="1" presStyleCnt="6"/>
      <dgm:spPr/>
    </dgm:pt>
    <dgm:pt modelId="{3E89F818-4C41-4A39-9704-638AC832BA66}" type="pres">
      <dgm:prSet presAssocID="{09C7C6C4-8CBE-44EA-AF0C-3F4CDFB74069}" presName="spaceBetweenRectangles" presStyleCnt="0"/>
      <dgm:spPr/>
    </dgm:pt>
    <dgm:pt modelId="{F1102CC9-1C40-4224-9488-499217CEA8DC}" type="pres">
      <dgm:prSet presAssocID="{1911EEFD-3C67-48A3-8C4D-9B5E52A99971}" presName="composite" presStyleCnt="0"/>
      <dgm:spPr/>
    </dgm:pt>
    <dgm:pt modelId="{79C74D3C-4127-4279-97DD-1047FC37330B}" type="pres">
      <dgm:prSet presAssocID="{1911EEFD-3C67-48A3-8C4D-9B5E52A9997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37801E6D-56E6-433B-BFE7-6D5389DF23C9}" type="pres">
      <dgm:prSet presAssocID="{1911EEFD-3C67-48A3-8C4D-9B5E52A9997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5B5AD8E-189C-436C-BD62-428B51D89591}" type="pres">
      <dgm:prSet presAssocID="{1911EEFD-3C67-48A3-8C4D-9B5E52A99971}" presName="BalanceSpacing" presStyleCnt="0"/>
      <dgm:spPr/>
    </dgm:pt>
    <dgm:pt modelId="{980C867B-1267-43B4-8E35-07296122F9DE}" type="pres">
      <dgm:prSet presAssocID="{1911EEFD-3C67-48A3-8C4D-9B5E52A99971}" presName="BalanceSpacing1" presStyleCnt="0"/>
      <dgm:spPr/>
    </dgm:pt>
    <dgm:pt modelId="{5015618E-2D78-4582-9045-A28303905571}" type="pres">
      <dgm:prSet presAssocID="{299E7ACC-A53D-4874-9E68-64EAF7563601}" presName="Accent1Text" presStyleLbl="node1" presStyleIdx="3" presStyleCnt="6"/>
      <dgm:spPr/>
    </dgm:pt>
    <dgm:pt modelId="{CE13E5C9-E7CC-44F5-A3B5-A3699DA854B8}" type="pres">
      <dgm:prSet presAssocID="{299E7ACC-A53D-4874-9E68-64EAF7563601}" presName="spaceBetweenRectangles" presStyleCnt="0"/>
      <dgm:spPr/>
    </dgm:pt>
    <dgm:pt modelId="{8447DFF7-24C6-4254-898B-10187FB219B9}" type="pres">
      <dgm:prSet presAssocID="{242770B2-FAD7-45C8-B4F2-612332CEAE84}" presName="composite" presStyleCnt="0"/>
      <dgm:spPr/>
    </dgm:pt>
    <dgm:pt modelId="{D5C33264-5BD8-4D0D-AB1E-DC9EBCDB7D75}" type="pres">
      <dgm:prSet presAssocID="{242770B2-FAD7-45C8-B4F2-612332CEAE8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AA5E467-69F1-48A8-8525-D130833ABA14}" type="pres">
      <dgm:prSet presAssocID="{242770B2-FAD7-45C8-B4F2-612332CEAE8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66D71B7-4E40-4A09-A0E3-A8744808BBAE}" type="pres">
      <dgm:prSet presAssocID="{242770B2-FAD7-45C8-B4F2-612332CEAE84}" presName="BalanceSpacing" presStyleCnt="0"/>
      <dgm:spPr/>
    </dgm:pt>
    <dgm:pt modelId="{D87936DB-A2CA-42AC-ACEB-4636456CA479}" type="pres">
      <dgm:prSet presAssocID="{242770B2-FAD7-45C8-B4F2-612332CEAE84}" presName="BalanceSpacing1" presStyleCnt="0"/>
      <dgm:spPr/>
    </dgm:pt>
    <dgm:pt modelId="{3975F284-3485-4CDE-8706-6039B87A1F59}" type="pres">
      <dgm:prSet presAssocID="{C704AE31-5E6C-4D9E-B030-2C50517C3BEB}" presName="Accent1Text" presStyleLbl="node1" presStyleIdx="5" presStyleCnt="6" custLinFactNeighborX="2409" custLinFactNeighborY="2747"/>
      <dgm:spPr/>
    </dgm:pt>
  </dgm:ptLst>
  <dgm:cxnLst>
    <dgm:cxn modelId="{BD47A800-4CA8-408F-A357-1484664FB054}" type="presOf" srcId="{2E8270C5-F0A1-48A0-8F15-388D1958C448}" destId="{D028B414-09D9-45F1-84F5-F0AC9F5BDDCA}" srcOrd="0" destOrd="0" presId="urn:microsoft.com/office/officeart/2008/layout/AlternatingHexagons"/>
    <dgm:cxn modelId="{9338575F-F349-4465-877A-1F04E3E60D07}" srcId="{D68BC42E-2B2D-4CA8-82ED-F63DADB45337}" destId="{1911EEFD-3C67-48A3-8C4D-9B5E52A99971}" srcOrd="1" destOrd="0" parTransId="{E8CABDFB-69D8-4568-B99E-55422612A38C}" sibTransId="{299E7ACC-A53D-4874-9E68-64EAF7563601}"/>
    <dgm:cxn modelId="{DC48AB62-0AD2-464C-8765-64D8F8B182A2}" srcId="{D68BC42E-2B2D-4CA8-82ED-F63DADB45337}" destId="{2E8270C5-F0A1-48A0-8F15-388D1958C448}" srcOrd="0" destOrd="0" parTransId="{0B1AEBD1-E339-4F9E-AD52-539E9B7431B1}" sibTransId="{09C7C6C4-8CBE-44EA-AF0C-3F4CDFB74069}"/>
    <dgm:cxn modelId="{FF7AB551-078B-498A-A7BD-49117D0F259F}" type="presOf" srcId="{1911EEFD-3C67-48A3-8C4D-9B5E52A99971}" destId="{79C74D3C-4127-4279-97DD-1047FC37330B}" srcOrd="0" destOrd="0" presId="urn:microsoft.com/office/officeart/2008/layout/AlternatingHexagons"/>
    <dgm:cxn modelId="{7E863C56-6A5D-4765-A370-B46B5ECDE3A5}" type="presOf" srcId="{09C7C6C4-8CBE-44EA-AF0C-3F4CDFB74069}" destId="{D08E2651-CD4D-4812-B6E1-C2A8031648A2}" srcOrd="0" destOrd="0" presId="urn:microsoft.com/office/officeart/2008/layout/AlternatingHexagons"/>
    <dgm:cxn modelId="{EB2D5357-B535-4B66-A551-D4123631D4D4}" type="presOf" srcId="{C704AE31-5E6C-4D9E-B030-2C50517C3BEB}" destId="{3975F284-3485-4CDE-8706-6039B87A1F59}" srcOrd="0" destOrd="0" presId="urn:microsoft.com/office/officeart/2008/layout/AlternatingHexagons"/>
    <dgm:cxn modelId="{B26086A0-75F5-44C4-8869-2A06619C817C}" srcId="{D68BC42E-2B2D-4CA8-82ED-F63DADB45337}" destId="{242770B2-FAD7-45C8-B4F2-612332CEAE84}" srcOrd="2" destOrd="0" parTransId="{58B57726-C96C-4AD5-8985-B3D7158BB7EB}" sibTransId="{C704AE31-5E6C-4D9E-B030-2C50517C3BEB}"/>
    <dgm:cxn modelId="{95A21DA3-3CB0-41BD-AA6F-BDE016682B12}" type="presOf" srcId="{299E7ACC-A53D-4874-9E68-64EAF7563601}" destId="{5015618E-2D78-4582-9045-A28303905571}" srcOrd="0" destOrd="0" presId="urn:microsoft.com/office/officeart/2008/layout/AlternatingHexagons"/>
    <dgm:cxn modelId="{9C975FB1-42F1-4240-A76C-0C4BB234913A}" type="presOf" srcId="{242770B2-FAD7-45C8-B4F2-612332CEAE84}" destId="{D5C33264-5BD8-4D0D-AB1E-DC9EBCDB7D75}" srcOrd="0" destOrd="0" presId="urn:microsoft.com/office/officeart/2008/layout/AlternatingHexagons"/>
    <dgm:cxn modelId="{6D092ABC-8B92-404D-AC2D-E91E70AF2A6D}" type="presOf" srcId="{D68BC42E-2B2D-4CA8-82ED-F63DADB45337}" destId="{02326641-A445-4ADC-9A2A-25CBC109BCA4}" srcOrd="0" destOrd="0" presId="urn:microsoft.com/office/officeart/2008/layout/AlternatingHexagons"/>
    <dgm:cxn modelId="{E5E860D2-A36B-4668-9FF9-3D65680016C7}" type="presParOf" srcId="{02326641-A445-4ADC-9A2A-25CBC109BCA4}" destId="{87ED4A8F-613C-4BF7-B4FE-1078B91DA45D}" srcOrd="0" destOrd="0" presId="urn:microsoft.com/office/officeart/2008/layout/AlternatingHexagons"/>
    <dgm:cxn modelId="{72F60085-5BC1-4524-A7DF-31ABDF1CF8A3}" type="presParOf" srcId="{87ED4A8F-613C-4BF7-B4FE-1078B91DA45D}" destId="{D028B414-09D9-45F1-84F5-F0AC9F5BDDCA}" srcOrd="0" destOrd="0" presId="urn:microsoft.com/office/officeart/2008/layout/AlternatingHexagons"/>
    <dgm:cxn modelId="{3FCD7060-60B2-4AE2-95F3-DCDF243BE810}" type="presParOf" srcId="{87ED4A8F-613C-4BF7-B4FE-1078B91DA45D}" destId="{AD889569-F0B0-44C5-A974-C399E7E12D03}" srcOrd="1" destOrd="0" presId="urn:microsoft.com/office/officeart/2008/layout/AlternatingHexagons"/>
    <dgm:cxn modelId="{631CDD9A-B287-4F5C-929F-ABEBCC62C34D}" type="presParOf" srcId="{87ED4A8F-613C-4BF7-B4FE-1078B91DA45D}" destId="{CC0E7036-E979-40A8-9CF5-B5EF449A2E7E}" srcOrd="2" destOrd="0" presId="urn:microsoft.com/office/officeart/2008/layout/AlternatingHexagons"/>
    <dgm:cxn modelId="{EDA39149-8353-4F5E-9BFC-7A1792794407}" type="presParOf" srcId="{87ED4A8F-613C-4BF7-B4FE-1078B91DA45D}" destId="{2A2DFB84-FA1D-4789-AA3A-00BD6953C9CE}" srcOrd="3" destOrd="0" presId="urn:microsoft.com/office/officeart/2008/layout/AlternatingHexagons"/>
    <dgm:cxn modelId="{202CACFE-1376-493C-A070-6FA521566433}" type="presParOf" srcId="{87ED4A8F-613C-4BF7-B4FE-1078B91DA45D}" destId="{D08E2651-CD4D-4812-B6E1-C2A8031648A2}" srcOrd="4" destOrd="0" presId="urn:microsoft.com/office/officeart/2008/layout/AlternatingHexagons"/>
    <dgm:cxn modelId="{14B24E08-D32E-472A-BFCC-29F572C1F1AB}" type="presParOf" srcId="{02326641-A445-4ADC-9A2A-25CBC109BCA4}" destId="{3E89F818-4C41-4A39-9704-638AC832BA66}" srcOrd="1" destOrd="0" presId="urn:microsoft.com/office/officeart/2008/layout/AlternatingHexagons"/>
    <dgm:cxn modelId="{2CA9DCE9-5117-46C5-AF04-466F41991678}" type="presParOf" srcId="{02326641-A445-4ADC-9A2A-25CBC109BCA4}" destId="{F1102CC9-1C40-4224-9488-499217CEA8DC}" srcOrd="2" destOrd="0" presId="urn:microsoft.com/office/officeart/2008/layout/AlternatingHexagons"/>
    <dgm:cxn modelId="{249FF6DE-7EFE-4564-9153-76BFA777AA54}" type="presParOf" srcId="{F1102CC9-1C40-4224-9488-499217CEA8DC}" destId="{79C74D3C-4127-4279-97DD-1047FC37330B}" srcOrd="0" destOrd="0" presId="urn:microsoft.com/office/officeart/2008/layout/AlternatingHexagons"/>
    <dgm:cxn modelId="{66BC88F5-A510-43EC-A8AC-F99266C61153}" type="presParOf" srcId="{F1102CC9-1C40-4224-9488-499217CEA8DC}" destId="{37801E6D-56E6-433B-BFE7-6D5389DF23C9}" srcOrd="1" destOrd="0" presId="urn:microsoft.com/office/officeart/2008/layout/AlternatingHexagons"/>
    <dgm:cxn modelId="{208E9E52-00F5-4F90-8C7E-59E76BDECB69}" type="presParOf" srcId="{F1102CC9-1C40-4224-9488-499217CEA8DC}" destId="{E5B5AD8E-189C-436C-BD62-428B51D89591}" srcOrd="2" destOrd="0" presId="urn:microsoft.com/office/officeart/2008/layout/AlternatingHexagons"/>
    <dgm:cxn modelId="{93CBE270-4077-4116-BC9C-A0A6DDAC03D3}" type="presParOf" srcId="{F1102CC9-1C40-4224-9488-499217CEA8DC}" destId="{980C867B-1267-43B4-8E35-07296122F9DE}" srcOrd="3" destOrd="0" presId="urn:microsoft.com/office/officeart/2008/layout/AlternatingHexagons"/>
    <dgm:cxn modelId="{6F513F27-C11C-4FB1-A259-1B216982174D}" type="presParOf" srcId="{F1102CC9-1C40-4224-9488-499217CEA8DC}" destId="{5015618E-2D78-4582-9045-A28303905571}" srcOrd="4" destOrd="0" presId="urn:microsoft.com/office/officeart/2008/layout/AlternatingHexagons"/>
    <dgm:cxn modelId="{82B50141-A841-4A16-A1B4-ECAD1F6F1F1F}" type="presParOf" srcId="{02326641-A445-4ADC-9A2A-25CBC109BCA4}" destId="{CE13E5C9-E7CC-44F5-A3B5-A3699DA854B8}" srcOrd="3" destOrd="0" presId="urn:microsoft.com/office/officeart/2008/layout/AlternatingHexagons"/>
    <dgm:cxn modelId="{36DF5D5B-E4F1-45A4-B393-B570A58D2C57}" type="presParOf" srcId="{02326641-A445-4ADC-9A2A-25CBC109BCA4}" destId="{8447DFF7-24C6-4254-898B-10187FB219B9}" srcOrd="4" destOrd="0" presId="urn:microsoft.com/office/officeart/2008/layout/AlternatingHexagons"/>
    <dgm:cxn modelId="{B40DACF6-B15C-497E-BE94-EF274DBDA867}" type="presParOf" srcId="{8447DFF7-24C6-4254-898B-10187FB219B9}" destId="{D5C33264-5BD8-4D0D-AB1E-DC9EBCDB7D75}" srcOrd="0" destOrd="0" presId="urn:microsoft.com/office/officeart/2008/layout/AlternatingHexagons"/>
    <dgm:cxn modelId="{910BD804-60C6-4290-B04F-B242E0F18EDC}" type="presParOf" srcId="{8447DFF7-24C6-4254-898B-10187FB219B9}" destId="{3AA5E467-69F1-48A8-8525-D130833ABA14}" srcOrd="1" destOrd="0" presId="urn:microsoft.com/office/officeart/2008/layout/AlternatingHexagons"/>
    <dgm:cxn modelId="{05E81BE3-31DC-4940-853B-CD3EBADA655A}" type="presParOf" srcId="{8447DFF7-24C6-4254-898B-10187FB219B9}" destId="{C66D71B7-4E40-4A09-A0E3-A8744808BBAE}" srcOrd="2" destOrd="0" presId="urn:microsoft.com/office/officeart/2008/layout/AlternatingHexagons"/>
    <dgm:cxn modelId="{D0F29402-5B68-419D-ACE3-B6FE585AF100}" type="presParOf" srcId="{8447DFF7-24C6-4254-898B-10187FB219B9}" destId="{D87936DB-A2CA-42AC-ACEB-4636456CA479}" srcOrd="3" destOrd="0" presId="urn:microsoft.com/office/officeart/2008/layout/AlternatingHexagons"/>
    <dgm:cxn modelId="{F5EB23E8-A7A6-40A4-8C14-1B2BAD2D92F3}" type="presParOf" srcId="{8447DFF7-24C6-4254-898B-10187FB219B9}" destId="{3975F284-3485-4CDE-8706-6039B87A1F5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8BC42E-2B2D-4CA8-82ED-F63DADB45337}" type="doc">
      <dgm:prSet loTypeId="urn:diagrams.loki3.com/BracketList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E8270C5-F0A1-48A0-8F15-388D1958C448}">
      <dgm:prSet phldrT="[Text]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0B1AEBD1-E339-4F9E-AD52-539E9B7431B1}" type="parTrans" cxnId="{DC48AB62-0AD2-464C-8765-64D8F8B182A2}">
      <dgm:prSet/>
      <dgm:spPr/>
      <dgm:t>
        <a:bodyPr/>
        <a:lstStyle/>
        <a:p>
          <a:endParaRPr lang="en-US"/>
        </a:p>
      </dgm:t>
    </dgm:pt>
    <dgm:pt modelId="{09C7C6C4-8CBE-44EA-AF0C-3F4CDFB74069}" type="sibTrans" cxnId="{DC48AB62-0AD2-464C-8765-64D8F8B182A2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911EEFD-3C67-48A3-8C4D-9B5E52A99971}">
      <dgm:prSet phldrT="[Text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sz="1800" dirty="0">
              <a:solidFill>
                <a:schemeClr val="bg1"/>
              </a:solidFill>
            </a:rPr>
            <a:t>Drug Possession</a:t>
          </a:r>
        </a:p>
      </dgm:t>
    </dgm:pt>
    <dgm:pt modelId="{E8CABDFB-69D8-4568-B99E-55422612A38C}" type="parTrans" cxnId="{9338575F-F349-4465-877A-1F04E3E60D07}">
      <dgm:prSet/>
      <dgm:spPr/>
      <dgm:t>
        <a:bodyPr/>
        <a:lstStyle/>
        <a:p>
          <a:endParaRPr lang="en-US"/>
        </a:p>
      </dgm:t>
    </dgm:pt>
    <dgm:pt modelId="{299E7ACC-A53D-4874-9E68-64EAF7563601}" type="sibTrans" cxnId="{9338575F-F349-4465-877A-1F04E3E60D0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42770B2-FAD7-45C8-B4F2-612332CEAE84}">
      <dgm:prSet phldrT="[Text]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 </a:t>
          </a:r>
        </a:p>
      </dgm:t>
    </dgm:pt>
    <dgm:pt modelId="{58B57726-C96C-4AD5-8985-B3D7158BB7EB}" type="parTrans" cxnId="{B26086A0-75F5-44C4-8869-2A06619C817C}">
      <dgm:prSet/>
      <dgm:spPr/>
      <dgm:t>
        <a:bodyPr/>
        <a:lstStyle/>
        <a:p>
          <a:endParaRPr lang="en-US"/>
        </a:p>
      </dgm:t>
    </dgm:pt>
    <dgm:pt modelId="{C704AE31-5E6C-4D9E-B030-2C50517C3BEB}" type="sibTrans" cxnId="{B26086A0-75F5-44C4-8869-2A06619C817C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EC971A9-6749-4B42-A9EE-7A20098451D6}" type="pres">
      <dgm:prSet presAssocID="{D68BC42E-2B2D-4CA8-82ED-F63DADB45337}" presName="Name0" presStyleCnt="0">
        <dgm:presLayoutVars>
          <dgm:dir/>
          <dgm:animLvl val="lvl"/>
          <dgm:resizeHandles val="exact"/>
        </dgm:presLayoutVars>
      </dgm:prSet>
      <dgm:spPr/>
    </dgm:pt>
    <dgm:pt modelId="{3AFF0993-04FB-43FD-AD30-6972D8FBCB9C}" type="pres">
      <dgm:prSet presAssocID="{2E8270C5-F0A1-48A0-8F15-388D1958C448}" presName="linNode" presStyleCnt="0"/>
      <dgm:spPr/>
    </dgm:pt>
    <dgm:pt modelId="{4973CF3A-C789-4943-8EDF-EB0619047FDA}" type="pres">
      <dgm:prSet presAssocID="{2E8270C5-F0A1-48A0-8F15-388D1958C448}" presName="parTx" presStyleLbl="revTx" presStyleIdx="0" presStyleCnt="3">
        <dgm:presLayoutVars>
          <dgm:chMax val="1"/>
          <dgm:bulletEnabled val="1"/>
        </dgm:presLayoutVars>
      </dgm:prSet>
      <dgm:spPr/>
    </dgm:pt>
    <dgm:pt modelId="{6D1094CB-F05F-448E-B60D-D961C79865D3}" type="pres">
      <dgm:prSet presAssocID="{2E8270C5-F0A1-48A0-8F15-388D1958C448}" presName="bracket" presStyleLbl="parChTrans1D1" presStyleIdx="0" presStyleCnt="3"/>
      <dgm:spPr/>
    </dgm:pt>
    <dgm:pt modelId="{D20C9DB7-9FEF-431E-92AC-A345DAF6845C}" type="pres">
      <dgm:prSet presAssocID="{2E8270C5-F0A1-48A0-8F15-388D1958C448}" presName="spH" presStyleCnt="0"/>
      <dgm:spPr/>
    </dgm:pt>
    <dgm:pt modelId="{7A753E85-CFEC-43CB-8E5D-C56F199CDCA0}" type="pres">
      <dgm:prSet presAssocID="{09C7C6C4-8CBE-44EA-AF0C-3F4CDFB74069}" presName="spV" presStyleCnt="0"/>
      <dgm:spPr/>
    </dgm:pt>
    <dgm:pt modelId="{7292F317-21B7-43C9-ABBF-31DEE3F16B7C}" type="pres">
      <dgm:prSet presAssocID="{1911EEFD-3C67-48A3-8C4D-9B5E52A99971}" presName="linNode" presStyleCnt="0"/>
      <dgm:spPr/>
    </dgm:pt>
    <dgm:pt modelId="{01232C71-E02A-4F3A-B222-26B22FF6B080}" type="pres">
      <dgm:prSet presAssocID="{1911EEFD-3C67-48A3-8C4D-9B5E52A99971}" presName="parTx" presStyleLbl="revTx" presStyleIdx="1" presStyleCnt="3">
        <dgm:presLayoutVars>
          <dgm:chMax val="1"/>
          <dgm:bulletEnabled val="1"/>
        </dgm:presLayoutVars>
      </dgm:prSet>
      <dgm:spPr/>
    </dgm:pt>
    <dgm:pt modelId="{8C8438E7-F463-4027-976D-292BA7CB6095}" type="pres">
      <dgm:prSet presAssocID="{1911EEFD-3C67-48A3-8C4D-9B5E52A99971}" presName="bracket" presStyleLbl="parChTrans1D1" presStyleIdx="1" presStyleCnt="3"/>
      <dgm:spPr/>
    </dgm:pt>
    <dgm:pt modelId="{E20365D3-7795-42ED-9336-EE2677773A59}" type="pres">
      <dgm:prSet presAssocID="{1911EEFD-3C67-48A3-8C4D-9B5E52A99971}" presName="spH" presStyleCnt="0"/>
      <dgm:spPr/>
    </dgm:pt>
    <dgm:pt modelId="{36253384-7B09-4DEC-B9ED-12138F520F35}" type="pres">
      <dgm:prSet presAssocID="{299E7ACC-A53D-4874-9E68-64EAF7563601}" presName="spV" presStyleCnt="0"/>
      <dgm:spPr/>
    </dgm:pt>
    <dgm:pt modelId="{D5E06CDC-59B7-4B2A-81AD-1B0E7FA0CD37}" type="pres">
      <dgm:prSet presAssocID="{242770B2-FAD7-45C8-B4F2-612332CEAE84}" presName="linNode" presStyleCnt="0"/>
      <dgm:spPr/>
    </dgm:pt>
    <dgm:pt modelId="{1ECF1BDD-5780-4962-9965-C47B2DB69DBF}" type="pres">
      <dgm:prSet presAssocID="{242770B2-FAD7-45C8-B4F2-612332CEAE84}" presName="parTx" presStyleLbl="revTx" presStyleIdx="2" presStyleCnt="3">
        <dgm:presLayoutVars>
          <dgm:chMax val="1"/>
          <dgm:bulletEnabled val="1"/>
        </dgm:presLayoutVars>
      </dgm:prSet>
      <dgm:spPr/>
    </dgm:pt>
    <dgm:pt modelId="{28CB178D-60EC-4ABE-8012-7730C0D8DBF5}" type="pres">
      <dgm:prSet presAssocID="{242770B2-FAD7-45C8-B4F2-612332CEAE84}" presName="bracket" presStyleLbl="parChTrans1D1" presStyleIdx="2" presStyleCnt="3"/>
      <dgm:spPr/>
    </dgm:pt>
    <dgm:pt modelId="{473A6AF4-4F1F-45F1-B660-69A2EDDE102D}" type="pres">
      <dgm:prSet presAssocID="{242770B2-FAD7-45C8-B4F2-612332CEAE84}" presName="spH" presStyleCnt="0"/>
      <dgm:spPr/>
    </dgm:pt>
  </dgm:ptLst>
  <dgm:cxnLst>
    <dgm:cxn modelId="{AB813203-3A1E-4B94-B35F-E3051FC8F213}" type="presOf" srcId="{2E8270C5-F0A1-48A0-8F15-388D1958C448}" destId="{4973CF3A-C789-4943-8EDF-EB0619047FDA}" srcOrd="0" destOrd="0" presId="urn:diagrams.loki3.com/BracketList"/>
    <dgm:cxn modelId="{9338575F-F349-4465-877A-1F04E3E60D07}" srcId="{D68BC42E-2B2D-4CA8-82ED-F63DADB45337}" destId="{1911EEFD-3C67-48A3-8C4D-9B5E52A99971}" srcOrd="1" destOrd="0" parTransId="{E8CABDFB-69D8-4568-B99E-55422612A38C}" sibTransId="{299E7ACC-A53D-4874-9E68-64EAF7563601}"/>
    <dgm:cxn modelId="{DC48AB62-0AD2-464C-8765-64D8F8B182A2}" srcId="{D68BC42E-2B2D-4CA8-82ED-F63DADB45337}" destId="{2E8270C5-F0A1-48A0-8F15-388D1958C448}" srcOrd="0" destOrd="0" parTransId="{0B1AEBD1-E339-4F9E-AD52-539E9B7431B1}" sibTransId="{09C7C6C4-8CBE-44EA-AF0C-3F4CDFB74069}"/>
    <dgm:cxn modelId="{B7AD9144-3939-4B4F-909F-9FD2E5BFCC59}" type="presOf" srcId="{1911EEFD-3C67-48A3-8C4D-9B5E52A99971}" destId="{01232C71-E02A-4F3A-B222-26B22FF6B080}" srcOrd="0" destOrd="0" presId="urn:diagrams.loki3.com/BracketList"/>
    <dgm:cxn modelId="{8EE6DE53-A892-4200-96AD-BA6AC5D709D3}" type="presOf" srcId="{D68BC42E-2B2D-4CA8-82ED-F63DADB45337}" destId="{0EC971A9-6749-4B42-A9EE-7A20098451D6}" srcOrd="0" destOrd="0" presId="urn:diagrams.loki3.com/BracketList"/>
    <dgm:cxn modelId="{B26086A0-75F5-44C4-8869-2A06619C817C}" srcId="{D68BC42E-2B2D-4CA8-82ED-F63DADB45337}" destId="{242770B2-FAD7-45C8-B4F2-612332CEAE84}" srcOrd="2" destOrd="0" parTransId="{58B57726-C96C-4AD5-8985-B3D7158BB7EB}" sibTransId="{C704AE31-5E6C-4D9E-B030-2C50517C3BEB}"/>
    <dgm:cxn modelId="{53F4F1A6-B3D2-4FDC-86D8-117A596EE2C4}" type="presOf" srcId="{242770B2-FAD7-45C8-B4F2-612332CEAE84}" destId="{1ECF1BDD-5780-4962-9965-C47B2DB69DBF}" srcOrd="0" destOrd="0" presId="urn:diagrams.loki3.com/BracketList"/>
    <dgm:cxn modelId="{79170CB2-C1DC-4CEA-81D8-2FEF54E28456}" type="presParOf" srcId="{0EC971A9-6749-4B42-A9EE-7A20098451D6}" destId="{3AFF0993-04FB-43FD-AD30-6972D8FBCB9C}" srcOrd="0" destOrd="0" presId="urn:diagrams.loki3.com/BracketList"/>
    <dgm:cxn modelId="{85C7F051-4C1D-403D-9F25-74C2E1639DDD}" type="presParOf" srcId="{3AFF0993-04FB-43FD-AD30-6972D8FBCB9C}" destId="{4973CF3A-C789-4943-8EDF-EB0619047FDA}" srcOrd="0" destOrd="0" presId="urn:diagrams.loki3.com/BracketList"/>
    <dgm:cxn modelId="{C64559B2-2684-43B3-84EA-7E40188A622B}" type="presParOf" srcId="{3AFF0993-04FB-43FD-AD30-6972D8FBCB9C}" destId="{6D1094CB-F05F-448E-B60D-D961C79865D3}" srcOrd="1" destOrd="0" presId="urn:diagrams.loki3.com/BracketList"/>
    <dgm:cxn modelId="{C3035013-5D30-4D48-9A41-2BE9630932A5}" type="presParOf" srcId="{3AFF0993-04FB-43FD-AD30-6972D8FBCB9C}" destId="{D20C9DB7-9FEF-431E-92AC-A345DAF6845C}" srcOrd="2" destOrd="0" presId="urn:diagrams.loki3.com/BracketList"/>
    <dgm:cxn modelId="{25F96CE3-27C7-4112-8987-A0067DED9991}" type="presParOf" srcId="{0EC971A9-6749-4B42-A9EE-7A20098451D6}" destId="{7A753E85-CFEC-43CB-8E5D-C56F199CDCA0}" srcOrd="1" destOrd="0" presId="urn:diagrams.loki3.com/BracketList"/>
    <dgm:cxn modelId="{F9B55126-F160-4A92-BB8F-28A61FBF9374}" type="presParOf" srcId="{0EC971A9-6749-4B42-A9EE-7A20098451D6}" destId="{7292F317-21B7-43C9-ABBF-31DEE3F16B7C}" srcOrd="2" destOrd="0" presId="urn:diagrams.loki3.com/BracketList"/>
    <dgm:cxn modelId="{6BC6625F-213F-42EF-A628-D0636D8B5093}" type="presParOf" srcId="{7292F317-21B7-43C9-ABBF-31DEE3F16B7C}" destId="{01232C71-E02A-4F3A-B222-26B22FF6B080}" srcOrd="0" destOrd="0" presId="urn:diagrams.loki3.com/BracketList"/>
    <dgm:cxn modelId="{555AFCBD-60A5-4705-81F3-42666AF073B1}" type="presParOf" srcId="{7292F317-21B7-43C9-ABBF-31DEE3F16B7C}" destId="{8C8438E7-F463-4027-976D-292BA7CB6095}" srcOrd="1" destOrd="0" presId="urn:diagrams.loki3.com/BracketList"/>
    <dgm:cxn modelId="{B726FD9F-2B50-4545-9796-93C30AFB2ACC}" type="presParOf" srcId="{7292F317-21B7-43C9-ABBF-31DEE3F16B7C}" destId="{E20365D3-7795-42ED-9336-EE2677773A59}" srcOrd="2" destOrd="0" presId="urn:diagrams.loki3.com/BracketList"/>
    <dgm:cxn modelId="{5FD0FA9B-B74E-40A6-A622-5F2BA8A8827F}" type="presParOf" srcId="{0EC971A9-6749-4B42-A9EE-7A20098451D6}" destId="{36253384-7B09-4DEC-B9ED-12138F520F35}" srcOrd="3" destOrd="0" presId="urn:diagrams.loki3.com/BracketList"/>
    <dgm:cxn modelId="{774B27E7-5EB9-419B-BE01-68302C3A8B6F}" type="presParOf" srcId="{0EC971A9-6749-4B42-A9EE-7A20098451D6}" destId="{D5E06CDC-59B7-4B2A-81AD-1B0E7FA0CD37}" srcOrd="4" destOrd="0" presId="urn:diagrams.loki3.com/BracketList"/>
    <dgm:cxn modelId="{80AF6265-AD85-4A73-9F41-2F298149F500}" type="presParOf" srcId="{D5E06CDC-59B7-4B2A-81AD-1B0E7FA0CD37}" destId="{1ECF1BDD-5780-4962-9965-C47B2DB69DBF}" srcOrd="0" destOrd="0" presId="urn:diagrams.loki3.com/BracketList"/>
    <dgm:cxn modelId="{235E4C9A-037E-406E-A57D-79B5436D506C}" type="presParOf" srcId="{D5E06CDC-59B7-4B2A-81AD-1B0E7FA0CD37}" destId="{28CB178D-60EC-4ABE-8012-7730C0D8DBF5}" srcOrd="1" destOrd="0" presId="urn:diagrams.loki3.com/BracketList"/>
    <dgm:cxn modelId="{7EDDA8D4-E861-407E-9FC7-351DC36DBA1A}" type="presParOf" srcId="{D5E06CDC-59B7-4B2A-81AD-1B0E7FA0CD37}" destId="{473A6AF4-4F1F-45F1-B660-69A2EDDE102D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8BC42E-2B2D-4CA8-82ED-F63DADB45337}" type="doc">
      <dgm:prSet loTypeId="urn:diagrams.loki3.com/BracketList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E8270C5-F0A1-48A0-8F15-388D1958C448}">
      <dgm:prSet phldrT="[Text]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0B1AEBD1-E339-4F9E-AD52-539E9B7431B1}" type="parTrans" cxnId="{DC48AB62-0AD2-464C-8765-64D8F8B182A2}">
      <dgm:prSet/>
      <dgm:spPr/>
      <dgm:t>
        <a:bodyPr/>
        <a:lstStyle/>
        <a:p>
          <a:endParaRPr lang="en-US"/>
        </a:p>
      </dgm:t>
    </dgm:pt>
    <dgm:pt modelId="{09C7C6C4-8CBE-44EA-AF0C-3F4CDFB74069}" type="sibTrans" cxnId="{DC48AB62-0AD2-464C-8765-64D8F8B182A2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911EEFD-3C67-48A3-8C4D-9B5E52A99971}">
      <dgm:prSet phldrT="[Text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endParaRPr lang="en-US" sz="1800" dirty="0"/>
        </a:p>
      </dgm:t>
    </dgm:pt>
    <dgm:pt modelId="{E8CABDFB-69D8-4568-B99E-55422612A38C}" type="parTrans" cxnId="{9338575F-F349-4465-877A-1F04E3E60D07}">
      <dgm:prSet/>
      <dgm:spPr/>
      <dgm:t>
        <a:bodyPr/>
        <a:lstStyle/>
        <a:p>
          <a:endParaRPr lang="en-US"/>
        </a:p>
      </dgm:t>
    </dgm:pt>
    <dgm:pt modelId="{299E7ACC-A53D-4874-9E68-64EAF7563601}" type="sibTrans" cxnId="{9338575F-F349-4465-877A-1F04E3E60D0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42770B2-FAD7-45C8-B4F2-612332CEAE84}">
      <dgm:prSet phldrT="[Text]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 </a:t>
          </a:r>
        </a:p>
      </dgm:t>
    </dgm:pt>
    <dgm:pt modelId="{58B57726-C96C-4AD5-8985-B3D7158BB7EB}" type="parTrans" cxnId="{B26086A0-75F5-44C4-8869-2A06619C817C}">
      <dgm:prSet/>
      <dgm:spPr/>
      <dgm:t>
        <a:bodyPr/>
        <a:lstStyle/>
        <a:p>
          <a:endParaRPr lang="en-US"/>
        </a:p>
      </dgm:t>
    </dgm:pt>
    <dgm:pt modelId="{C704AE31-5E6C-4D9E-B030-2C50517C3BEB}" type="sibTrans" cxnId="{B26086A0-75F5-44C4-8869-2A06619C817C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EC971A9-6749-4B42-A9EE-7A20098451D6}" type="pres">
      <dgm:prSet presAssocID="{D68BC42E-2B2D-4CA8-82ED-F63DADB45337}" presName="Name0" presStyleCnt="0">
        <dgm:presLayoutVars>
          <dgm:dir/>
          <dgm:animLvl val="lvl"/>
          <dgm:resizeHandles val="exact"/>
        </dgm:presLayoutVars>
      </dgm:prSet>
      <dgm:spPr/>
    </dgm:pt>
    <dgm:pt modelId="{3AFF0993-04FB-43FD-AD30-6972D8FBCB9C}" type="pres">
      <dgm:prSet presAssocID="{2E8270C5-F0A1-48A0-8F15-388D1958C448}" presName="linNode" presStyleCnt="0"/>
      <dgm:spPr/>
    </dgm:pt>
    <dgm:pt modelId="{4973CF3A-C789-4943-8EDF-EB0619047FDA}" type="pres">
      <dgm:prSet presAssocID="{2E8270C5-F0A1-48A0-8F15-388D1958C448}" presName="parTx" presStyleLbl="revTx" presStyleIdx="0" presStyleCnt="3">
        <dgm:presLayoutVars>
          <dgm:chMax val="1"/>
          <dgm:bulletEnabled val="1"/>
        </dgm:presLayoutVars>
      </dgm:prSet>
      <dgm:spPr/>
    </dgm:pt>
    <dgm:pt modelId="{6D1094CB-F05F-448E-B60D-D961C79865D3}" type="pres">
      <dgm:prSet presAssocID="{2E8270C5-F0A1-48A0-8F15-388D1958C448}" presName="bracket" presStyleLbl="parChTrans1D1" presStyleIdx="0" presStyleCnt="3"/>
      <dgm:spPr/>
    </dgm:pt>
    <dgm:pt modelId="{D20C9DB7-9FEF-431E-92AC-A345DAF6845C}" type="pres">
      <dgm:prSet presAssocID="{2E8270C5-F0A1-48A0-8F15-388D1958C448}" presName="spH" presStyleCnt="0"/>
      <dgm:spPr/>
    </dgm:pt>
    <dgm:pt modelId="{7A753E85-CFEC-43CB-8E5D-C56F199CDCA0}" type="pres">
      <dgm:prSet presAssocID="{09C7C6C4-8CBE-44EA-AF0C-3F4CDFB74069}" presName="spV" presStyleCnt="0"/>
      <dgm:spPr/>
    </dgm:pt>
    <dgm:pt modelId="{7292F317-21B7-43C9-ABBF-31DEE3F16B7C}" type="pres">
      <dgm:prSet presAssocID="{1911EEFD-3C67-48A3-8C4D-9B5E52A99971}" presName="linNode" presStyleCnt="0"/>
      <dgm:spPr/>
    </dgm:pt>
    <dgm:pt modelId="{01232C71-E02A-4F3A-B222-26B22FF6B080}" type="pres">
      <dgm:prSet presAssocID="{1911EEFD-3C67-48A3-8C4D-9B5E52A99971}" presName="parTx" presStyleLbl="revTx" presStyleIdx="1" presStyleCnt="3">
        <dgm:presLayoutVars>
          <dgm:chMax val="1"/>
          <dgm:bulletEnabled val="1"/>
        </dgm:presLayoutVars>
      </dgm:prSet>
      <dgm:spPr/>
    </dgm:pt>
    <dgm:pt modelId="{8C8438E7-F463-4027-976D-292BA7CB6095}" type="pres">
      <dgm:prSet presAssocID="{1911EEFD-3C67-48A3-8C4D-9B5E52A99971}" presName="bracket" presStyleLbl="parChTrans1D1" presStyleIdx="1" presStyleCnt="3"/>
      <dgm:spPr/>
    </dgm:pt>
    <dgm:pt modelId="{E20365D3-7795-42ED-9336-EE2677773A59}" type="pres">
      <dgm:prSet presAssocID="{1911EEFD-3C67-48A3-8C4D-9B5E52A99971}" presName="spH" presStyleCnt="0"/>
      <dgm:spPr/>
    </dgm:pt>
    <dgm:pt modelId="{36253384-7B09-4DEC-B9ED-12138F520F35}" type="pres">
      <dgm:prSet presAssocID="{299E7ACC-A53D-4874-9E68-64EAF7563601}" presName="spV" presStyleCnt="0"/>
      <dgm:spPr/>
    </dgm:pt>
    <dgm:pt modelId="{D5E06CDC-59B7-4B2A-81AD-1B0E7FA0CD37}" type="pres">
      <dgm:prSet presAssocID="{242770B2-FAD7-45C8-B4F2-612332CEAE84}" presName="linNode" presStyleCnt="0"/>
      <dgm:spPr/>
    </dgm:pt>
    <dgm:pt modelId="{1ECF1BDD-5780-4962-9965-C47B2DB69DBF}" type="pres">
      <dgm:prSet presAssocID="{242770B2-FAD7-45C8-B4F2-612332CEAE84}" presName="parTx" presStyleLbl="revTx" presStyleIdx="2" presStyleCnt="3">
        <dgm:presLayoutVars>
          <dgm:chMax val="1"/>
          <dgm:bulletEnabled val="1"/>
        </dgm:presLayoutVars>
      </dgm:prSet>
      <dgm:spPr/>
    </dgm:pt>
    <dgm:pt modelId="{28CB178D-60EC-4ABE-8012-7730C0D8DBF5}" type="pres">
      <dgm:prSet presAssocID="{242770B2-FAD7-45C8-B4F2-612332CEAE84}" presName="bracket" presStyleLbl="parChTrans1D1" presStyleIdx="2" presStyleCnt="3"/>
      <dgm:spPr/>
    </dgm:pt>
    <dgm:pt modelId="{473A6AF4-4F1F-45F1-B660-69A2EDDE102D}" type="pres">
      <dgm:prSet presAssocID="{242770B2-FAD7-45C8-B4F2-612332CEAE84}" presName="spH" presStyleCnt="0"/>
      <dgm:spPr/>
    </dgm:pt>
  </dgm:ptLst>
  <dgm:cxnLst>
    <dgm:cxn modelId="{AB813203-3A1E-4B94-B35F-E3051FC8F213}" type="presOf" srcId="{2E8270C5-F0A1-48A0-8F15-388D1958C448}" destId="{4973CF3A-C789-4943-8EDF-EB0619047FDA}" srcOrd="0" destOrd="0" presId="urn:diagrams.loki3.com/BracketList"/>
    <dgm:cxn modelId="{9338575F-F349-4465-877A-1F04E3E60D07}" srcId="{D68BC42E-2B2D-4CA8-82ED-F63DADB45337}" destId="{1911EEFD-3C67-48A3-8C4D-9B5E52A99971}" srcOrd="1" destOrd="0" parTransId="{E8CABDFB-69D8-4568-B99E-55422612A38C}" sibTransId="{299E7ACC-A53D-4874-9E68-64EAF7563601}"/>
    <dgm:cxn modelId="{DC48AB62-0AD2-464C-8765-64D8F8B182A2}" srcId="{D68BC42E-2B2D-4CA8-82ED-F63DADB45337}" destId="{2E8270C5-F0A1-48A0-8F15-388D1958C448}" srcOrd="0" destOrd="0" parTransId="{0B1AEBD1-E339-4F9E-AD52-539E9B7431B1}" sibTransId="{09C7C6C4-8CBE-44EA-AF0C-3F4CDFB74069}"/>
    <dgm:cxn modelId="{B7AD9144-3939-4B4F-909F-9FD2E5BFCC59}" type="presOf" srcId="{1911EEFD-3C67-48A3-8C4D-9B5E52A99971}" destId="{01232C71-E02A-4F3A-B222-26B22FF6B080}" srcOrd="0" destOrd="0" presId="urn:diagrams.loki3.com/BracketList"/>
    <dgm:cxn modelId="{8EE6DE53-A892-4200-96AD-BA6AC5D709D3}" type="presOf" srcId="{D68BC42E-2B2D-4CA8-82ED-F63DADB45337}" destId="{0EC971A9-6749-4B42-A9EE-7A20098451D6}" srcOrd="0" destOrd="0" presId="urn:diagrams.loki3.com/BracketList"/>
    <dgm:cxn modelId="{B26086A0-75F5-44C4-8869-2A06619C817C}" srcId="{D68BC42E-2B2D-4CA8-82ED-F63DADB45337}" destId="{242770B2-FAD7-45C8-B4F2-612332CEAE84}" srcOrd="2" destOrd="0" parTransId="{58B57726-C96C-4AD5-8985-B3D7158BB7EB}" sibTransId="{C704AE31-5E6C-4D9E-B030-2C50517C3BEB}"/>
    <dgm:cxn modelId="{53F4F1A6-B3D2-4FDC-86D8-117A596EE2C4}" type="presOf" srcId="{242770B2-FAD7-45C8-B4F2-612332CEAE84}" destId="{1ECF1BDD-5780-4962-9965-C47B2DB69DBF}" srcOrd="0" destOrd="0" presId="urn:diagrams.loki3.com/BracketList"/>
    <dgm:cxn modelId="{79170CB2-C1DC-4CEA-81D8-2FEF54E28456}" type="presParOf" srcId="{0EC971A9-6749-4B42-A9EE-7A20098451D6}" destId="{3AFF0993-04FB-43FD-AD30-6972D8FBCB9C}" srcOrd="0" destOrd="0" presId="urn:diagrams.loki3.com/BracketList"/>
    <dgm:cxn modelId="{85C7F051-4C1D-403D-9F25-74C2E1639DDD}" type="presParOf" srcId="{3AFF0993-04FB-43FD-AD30-6972D8FBCB9C}" destId="{4973CF3A-C789-4943-8EDF-EB0619047FDA}" srcOrd="0" destOrd="0" presId="urn:diagrams.loki3.com/BracketList"/>
    <dgm:cxn modelId="{C64559B2-2684-43B3-84EA-7E40188A622B}" type="presParOf" srcId="{3AFF0993-04FB-43FD-AD30-6972D8FBCB9C}" destId="{6D1094CB-F05F-448E-B60D-D961C79865D3}" srcOrd="1" destOrd="0" presId="urn:diagrams.loki3.com/BracketList"/>
    <dgm:cxn modelId="{C3035013-5D30-4D48-9A41-2BE9630932A5}" type="presParOf" srcId="{3AFF0993-04FB-43FD-AD30-6972D8FBCB9C}" destId="{D20C9DB7-9FEF-431E-92AC-A345DAF6845C}" srcOrd="2" destOrd="0" presId="urn:diagrams.loki3.com/BracketList"/>
    <dgm:cxn modelId="{25F96CE3-27C7-4112-8987-A0067DED9991}" type="presParOf" srcId="{0EC971A9-6749-4B42-A9EE-7A20098451D6}" destId="{7A753E85-CFEC-43CB-8E5D-C56F199CDCA0}" srcOrd="1" destOrd="0" presId="urn:diagrams.loki3.com/BracketList"/>
    <dgm:cxn modelId="{F9B55126-F160-4A92-BB8F-28A61FBF9374}" type="presParOf" srcId="{0EC971A9-6749-4B42-A9EE-7A20098451D6}" destId="{7292F317-21B7-43C9-ABBF-31DEE3F16B7C}" srcOrd="2" destOrd="0" presId="urn:diagrams.loki3.com/BracketList"/>
    <dgm:cxn modelId="{6BC6625F-213F-42EF-A628-D0636D8B5093}" type="presParOf" srcId="{7292F317-21B7-43C9-ABBF-31DEE3F16B7C}" destId="{01232C71-E02A-4F3A-B222-26B22FF6B080}" srcOrd="0" destOrd="0" presId="urn:diagrams.loki3.com/BracketList"/>
    <dgm:cxn modelId="{555AFCBD-60A5-4705-81F3-42666AF073B1}" type="presParOf" srcId="{7292F317-21B7-43C9-ABBF-31DEE3F16B7C}" destId="{8C8438E7-F463-4027-976D-292BA7CB6095}" srcOrd="1" destOrd="0" presId="urn:diagrams.loki3.com/BracketList"/>
    <dgm:cxn modelId="{B726FD9F-2B50-4545-9796-93C30AFB2ACC}" type="presParOf" srcId="{7292F317-21B7-43C9-ABBF-31DEE3F16B7C}" destId="{E20365D3-7795-42ED-9336-EE2677773A59}" srcOrd="2" destOrd="0" presId="urn:diagrams.loki3.com/BracketList"/>
    <dgm:cxn modelId="{5FD0FA9B-B74E-40A6-A622-5F2BA8A8827F}" type="presParOf" srcId="{0EC971A9-6749-4B42-A9EE-7A20098451D6}" destId="{36253384-7B09-4DEC-B9ED-12138F520F35}" srcOrd="3" destOrd="0" presId="urn:diagrams.loki3.com/BracketList"/>
    <dgm:cxn modelId="{774B27E7-5EB9-419B-BE01-68302C3A8B6F}" type="presParOf" srcId="{0EC971A9-6749-4B42-A9EE-7A20098451D6}" destId="{D5E06CDC-59B7-4B2A-81AD-1B0E7FA0CD37}" srcOrd="4" destOrd="0" presId="urn:diagrams.loki3.com/BracketList"/>
    <dgm:cxn modelId="{80AF6265-AD85-4A73-9F41-2F298149F500}" type="presParOf" srcId="{D5E06CDC-59B7-4B2A-81AD-1B0E7FA0CD37}" destId="{1ECF1BDD-5780-4962-9965-C47B2DB69DBF}" srcOrd="0" destOrd="0" presId="urn:diagrams.loki3.com/BracketList"/>
    <dgm:cxn modelId="{235E4C9A-037E-406E-A57D-79B5436D506C}" type="presParOf" srcId="{D5E06CDC-59B7-4B2A-81AD-1B0E7FA0CD37}" destId="{28CB178D-60EC-4ABE-8012-7730C0D8DBF5}" srcOrd="1" destOrd="0" presId="urn:diagrams.loki3.com/BracketList"/>
    <dgm:cxn modelId="{7EDDA8D4-E861-407E-9FC7-351DC36DBA1A}" type="presParOf" srcId="{D5E06CDC-59B7-4B2A-81AD-1B0E7FA0CD37}" destId="{473A6AF4-4F1F-45F1-B660-69A2EDDE102D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8BC42E-2B2D-4CA8-82ED-F63DADB45337}" type="doc">
      <dgm:prSet loTypeId="urn:diagrams.loki3.com/BracketList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E8270C5-F0A1-48A0-8F15-388D1958C448}">
      <dgm:prSet phldrT="[Text]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0B1AEBD1-E339-4F9E-AD52-539E9B7431B1}" type="parTrans" cxnId="{DC48AB62-0AD2-464C-8765-64D8F8B182A2}">
      <dgm:prSet/>
      <dgm:spPr/>
      <dgm:t>
        <a:bodyPr/>
        <a:lstStyle/>
        <a:p>
          <a:endParaRPr lang="en-US"/>
        </a:p>
      </dgm:t>
    </dgm:pt>
    <dgm:pt modelId="{09C7C6C4-8CBE-44EA-AF0C-3F4CDFB74069}" type="sibTrans" cxnId="{DC48AB62-0AD2-464C-8765-64D8F8B182A2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911EEFD-3C67-48A3-8C4D-9B5E52A99971}">
      <dgm:prSet phldrT="[Text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endParaRPr lang="en-US" sz="1800" dirty="0"/>
        </a:p>
      </dgm:t>
    </dgm:pt>
    <dgm:pt modelId="{E8CABDFB-69D8-4568-B99E-55422612A38C}" type="parTrans" cxnId="{9338575F-F349-4465-877A-1F04E3E60D07}">
      <dgm:prSet/>
      <dgm:spPr/>
      <dgm:t>
        <a:bodyPr/>
        <a:lstStyle/>
        <a:p>
          <a:endParaRPr lang="en-US"/>
        </a:p>
      </dgm:t>
    </dgm:pt>
    <dgm:pt modelId="{299E7ACC-A53D-4874-9E68-64EAF7563601}" type="sibTrans" cxnId="{9338575F-F349-4465-877A-1F04E3E60D0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42770B2-FAD7-45C8-B4F2-612332CEAE84}">
      <dgm:prSet phldrT="[Text]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 </a:t>
          </a:r>
        </a:p>
      </dgm:t>
    </dgm:pt>
    <dgm:pt modelId="{58B57726-C96C-4AD5-8985-B3D7158BB7EB}" type="parTrans" cxnId="{B26086A0-75F5-44C4-8869-2A06619C817C}">
      <dgm:prSet/>
      <dgm:spPr/>
      <dgm:t>
        <a:bodyPr/>
        <a:lstStyle/>
        <a:p>
          <a:endParaRPr lang="en-US"/>
        </a:p>
      </dgm:t>
    </dgm:pt>
    <dgm:pt modelId="{C704AE31-5E6C-4D9E-B030-2C50517C3BEB}" type="sibTrans" cxnId="{B26086A0-75F5-44C4-8869-2A06619C817C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EC971A9-6749-4B42-A9EE-7A20098451D6}" type="pres">
      <dgm:prSet presAssocID="{D68BC42E-2B2D-4CA8-82ED-F63DADB45337}" presName="Name0" presStyleCnt="0">
        <dgm:presLayoutVars>
          <dgm:dir/>
          <dgm:animLvl val="lvl"/>
          <dgm:resizeHandles val="exact"/>
        </dgm:presLayoutVars>
      </dgm:prSet>
      <dgm:spPr/>
    </dgm:pt>
    <dgm:pt modelId="{3AFF0993-04FB-43FD-AD30-6972D8FBCB9C}" type="pres">
      <dgm:prSet presAssocID="{2E8270C5-F0A1-48A0-8F15-388D1958C448}" presName="linNode" presStyleCnt="0"/>
      <dgm:spPr/>
    </dgm:pt>
    <dgm:pt modelId="{4973CF3A-C789-4943-8EDF-EB0619047FDA}" type="pres">
      <dgm:prSet presAssocID="{2E8270C5-F0A1-48A0-8F15-388D1958C448}" presName="parTx" presStyleLbl="revTx" presStyleIdx="0" presStyleCnt="3">
        <dgm:presLayoutVars>
          <dgm:chMax val="1"/>
          <dgm:bulletEnabled val="1"/>
        </dgm:presLayoutVars>
      </dgm:prSet>
      <dgm:spPr/>
    </dgm:pt>
    <dgm:pt modelId="{6D1094CB-F05F-448E-B60D-D961C79865D3}" type="pres">
      <dgm:prSet presAssocID="{2E8270C5-F0A1-48A0-8F15-388D1958C448}" presName="bracket" presStyleLbl="parChTrans1D1" presStyleIdx="0" presStyleCnt="3"/>
      <dgm:spPr/>
    </dgm:pt>
    <dgm:pt modelId="{D20C9DB7-9FEF-431E-92AC-A345DAF6845C}" type="pres">
      <dgm:prSet presAssocID="{2E8270C5-F0A1-48A0-8F15-388D1958C448}" presName="spH" presStyleCnt="0"/>
      <dgm:spPr/>
    </dgm:pt>
    <dgm:pt modelId="{7A753E85-CFEC-43CB-8E5D-C56F199CDCA0}" type="pres">
      <dgm:prSet presAssocID="{09C7C6C4-8CBE-44EA-AF0C-3F4CDFB74069}" presName="spV" presStyleCnt="0"/>
      <dgm:spPr/>
    </dgm:pt>
    <dgm:pt modelId="{7292F317-21B7-43C9-ABBF-31DEE3F16B7C}" type="pres">
      <dgm:prSet presAssocID="{1911EEFD-3C67-48A3-8C4D-9B5E52A99971}" presName="linNode" presStyleCnt="0"/>
      <dgm:spPr/>
    </dgm:pt>
    <dgm:pt modelId="{01232C71-E02A-4F3A-B222-26B22FF6B080}" type="pres">
      <dgm:prSet presAssocID="{1911EEFD-3C67-48A3-8C4D-9B5E52A99971}" presName="parTx" presStyleLbl="revTx" presStyleIdx="1" presStyleCnt="3">
        <dgm:presLayoutVars>
          <dgm:chMax val="1"/>
          <dgm:bulletEnabled val="1"/>
        </dgm:presLayoutVars>
      </dgm:prSet>
      <dgm:spPr/>
    </dgm:pt>
    <dgm:pt modelId="{8C8438E7-F463-4027-976D-292BA7CB6095}" type="pres">
      <dgm:prSet presAssocID="{1911EEFD-3C67-48A3-8C4D-9B5E52A99971}" presName="bracket" presStyleLbl="parChTrans1D1" presStyleIdx="1" presStyleCnt="3"/>
      <dgm:spPr/>
    </dgm:pt>
    <dgm:pt modelId="{E20365D3-7795-42ED-9336-EE2677773A59}" type="pres">
      <dgm:prSet presAssocID="{1911EEFD-3C67-48A3-8C4D-9B5E52A99971}" presName="spH" presStyleCnt="0"/>
      <dgm:spPr/>
    </dgm:pt>
    <dgm:pt modelId="{36253384-7B09-4DEC-B9ED-12138F520F35}" type="pres">
      <dgm:prSet presAssocID="{299E7ACC-A53D-4874-9E68-64EAF7563601}" presName="spV" presStyleCnt="0"/>
      <dgm:spPr/>
    </dgm:pt>
    <dgm:pt modelId="{D5E06CDC-59B7-4B2A-81AD-1B0E7FA0CD37}" type="pres">
      <dgm:prSet presAssocID="{242770B2-FAD7-45C8-B4F2-612332CEAE84}" presName="linNode" presStyleCnt="0"/>
      <dgm:spPr/>
    </dgm:pt>
    <dgm:pt modelId="{1ECF1BDD-5780-4962-9965-C47B2DB69DBF}" type="pres">
      <dgm:prSet presAssocID="{242770B2-FAD7-45C8-B4F2-612332CEAE84}" presName="parTx" presStyleLbl="revTx" presStyleIdx="2" presStyleCnt="3">
        <dgm:presLayoutVars>
          <dgm:chMax val="1"/>
          <dgm:bulletEnabled val="1"/>
        </dgm:presLayoutVars>
      </dgm:prSet>
      <dgm:spPr/>
    </dgm:pt>
    <dgm:pt modelId="{28CB178D-60EC-4ABE-8012-7730C0D8DBF5}" type="pres">
      <dgm:prSet presAssocID="{242770B2-FAD7-45C8-B4F2-612332CEAE84}" presName="bracket" presStyleLbl="parChTrans1D1" presStyleIdx="2" presStyleCnt="3"/>
      <dgm:spPr/>
    </dgm:pt>
    <dgm:pt modelId="{473A6AF4-4F1F-45F1-B660-69A2EDDE102D}" type="pres">
      <dgm:prSet presAssocID="{242770B2-FAD7-45C8-B4F2-612332CEAE84}" presName="spH" presStyleCnt="0"/>
      <dgm:spPr/>
    </dgm:pt>
  </dgm:ptLst>
  <dgm:cxnLst>
    <dgm:cxn modelId="{AB813203-3A1E-4B94-B35F-E3051FC8F213}" type="presOf" srcId="{2E8270C5-F0A1-48A0-8F15-388D1958C448}" destId="{4973CF3A-C789-4943-8EDF-EB0619047FDA}" srcOrd="0" destOrd="0" presId="urn:diagrams.loki3.com/BracketList"/>
    <dgm:cxn modelId="{9338575F-F349-4465-877A-1F04E3E60D07}" srcId="{D68BC42E-2B2D-4CA8-82ED-F63DADB45337}" destId="{1911EEFD-3C67-48A3-8C4D-9B5E52A99971}" srcOrd="1" destOrd="0" parTransId="{E8CABDFB-69D8-4568-B99E-55422612A38C}" sibTransId="{299E7ACC-A53D-4874-9E68-64EAF7563601}"/>
    <dgm:cxn modelId="{DC48AB62-0AD2-464C-8765-64D8F8B182A2}" srcId="{D68BC42E-2B2D-4CA8-82ED-F63DADB45337}" destId="{2E8270C5-F0A1-48A0-8F15-388D1958C448}" srcOrd="0" destOrd="0" parTransId="{0B1AEBD1-E339-4F9E-AD52-539E9B7431B1}" sibTransId="{09C7C6C4-8CBE-44EA-AF0C-3F4CDFB74069}"/>
    <dgm:cxn modelId="{B7AD9144-3939-4B4F-909F-9FD2E5BFCC59}" type="presOf" srcId="{1911EEFD-3C67-48A3-8C4D-9B5E52A99971}" destId="{01232C71-E02A-4F3A-B222-26B22FF6B080}" srcOrd="0" destOrd="0" presId="urn:diagrams.loki3.com/BracketList"/>
    <dgm:cxn modelId="{8EE6DE53-A892-4200-96AD-BA6AC5D709D3}" type="presOf" srcId="{D68BC42E-2B2D-4CA8-82ED-F63DADB45337}" destId="{0EC971A9-6749-4B42-A9EE-7A20098451D6}" srcOrd="0" destOrd="0" presId="urn:diagrams.loki3.com/BracketList"/>
    <dgm:cxn modelId="{B26086A0-75F5-44C4-8869-2A06619C817C}" srcId="{D68BC42E-2B2D-4CA8-82ED-F63DADB45337}" destId="{242770B2-FAD7-45C8-B4F2-612332CEAE84}" srcOrd="2" destOrd="0" parTransId="{58B57726-C96C-4AD5-8985-B3D7158BB7EB}" sibTransId="{C704AE31-5E6C-4D9E-B030-2C50517C3BEB}"/>
    <dgm:cxn modelId="{53F4F1A6-B3D2-4FDC-86D8-117A596EE2C4}" type="presOf" srcId="{242770B2-FAD7-45C8-B4F2-612332CEAE84}" destId="{1ECF1BDD-5780-4962-9965-C47B2DB69DBF}" srcOrd="0" destOrd="0" presId="urn:diagrams.loki3.com/BracketList"/>
    <dgm:cxn modelId="{79170CB2-C1DC-4CEA-81D8-2FEF54E28456}" type="presParOf" srcId="{0EC971A9-6749-4B42-A9EE-7A20098451D6}" destId="{3AFF0993-04FB-43FD-AD30-6972D8FBCB9C}" srcOrd="0" destOrd="0" presId="urn:diagrams.loki3.com/BracketList"/>
    <dgm:cxn modelId="{85C7F051-4C1D-403D-9F25-74C2E1639DDD}" type="presParOf" srcId="{3AFF0993-04FB-43FD-AD30-6972D8FBCB9C}" destId="{4973CF3A-C789-4943-8EDF-EB0619047FDA}" srcOrd="0" destOrd="0" presId="urn:diagrams.loki3.com/BracketList"/>
    <dgm:cxn modelId="{C64559B2-2684-43B3-84EA-7E40188A622B}" type="presParOf" srcId="{3AFF0993-04FB-43FD-AD30-6972D8FBCB9C}" destId="{6D1094CB-F05F-448E-B60D-D961C79865D3}" srcOrd="1" destOrd="0" presId="urn:diagrams.loki3.com/BracketList"/>
    <dgm:cxn modelId="{C3035013-5D30-4D48-9A41-2BE9630932A5}" type="presParOf" srcId="{3AFF0993-04FB-43FD-AD30-6972D8FBCB9C}" destId="{D20C9DB7-9FEF-431E-92AC-A345DAF6845C}" srcOrd="2" destOrd="0" presId="urn:diagrams.loki3.com/BracketList"/>
    <dgm:cxn modelId="{25F96CE3-27C7-4112-8987-A0067DED9991}" type="presParOf" srcId="{0EC971A9-6749-4B42-A9EE-7A20098451D6}" destId="{7A753E85-CFEC-43CB-8E5D-C56F199CDCA0}" srcOrd="1" destOrd="0" presId="urn:diagrams.loki3.com/BracketList"/>
    <dgm:cxn modelId="{F9B55126-F160-4A92-BB8F-28A61FBF9374}" type="presParOf" srcId="{0EC971A9-6749-4B42-A9EE-7A20098451D6}" destId="{7292F317-21B7-43C9-ABBF-31DEE3F16B7C}" srcOrd="2" destOrd="0" presId="urn:diagrams.loki3.com/BracketList"/>
    <dgm:cxn modelId="{6BC6625F-213F-42EF-A628-D0636D8B5093}" type="presParOf" srcId="{7292F317-21B7-43C9-ABBF-31DEE3F16B7C}" destId="{01232C71-E02A-4F3A-B222-26B22FF6B080}" srcOrd="0" destOrd="0" presId="urn:diagrams.loki3.com/BracketList"/>
    <dgm:cxn modelId="{555AFCBD-60A5-4705-81F3-42666AF073B1}" type="presParOf" srcId="{7292F317-21B7-43C9-ABBF-31DEE3F16B7C}" destId="{8C8438E7-F463-4027-976D-292BA7CB6095}" srcOrd="1" destOrd="0" presId="urn:diagrams.loki3.com/BracketList"/>
    <dgm:cxn modelId="{B726FD9F-2B50-4545-9796-93C30AFB2ACC}" type="presParOf" srcId="{7292F317-21B7-43C9-ABBF-31DEE3F16B7C}" destId="{E20365D3-7795-42ED-9336-EE2677773A59}" srcOrd="2" destOrd="0" presId="urn:diagrams.loki3.com/BracketList"/>
    <dgm:cxn modelId="{5FD0FA9B-B74E-40A6-A622-5F2BA8A8827F}" type="presParOf" srcId="{0EC971A9-6749-4B42-A9EE-7A20098451D6}" destId="{36253384-7B09-4DEC-B9ED-12138F520F35}" srcOrd="3" destOrd="0" presId="urn:diagrams.loki3.com/BracketList"/>
    <dgm:cxn modelId="{774B27E7-5EB9-419B-BE01-68302C3A8B6F}" type="presParOf" srcId="{0EC971A9-6749-4B42-A9EE-7A20098451D6}" destId="{D5E06CDC-59B7-4B2A-81AD-1B0E7FA0CD37}" srcOrd="4" destOrd="0" presId="urn:diagrams.loki3.com/BracketList"/>
    <dgm:cxn modelId="{80AF6265-AD85-4A73-9F41-2F298149F500}" type="presParOf" srcId="{D5E06CDC-59B7-4B2A-81AD-1B0E7FA0CD37}" destId="{1ECF1BDD-5780-4962-9965-C47B2DB69DBF}" srcOrd="0" destOrd="0" presId="urn:diagrams.loki3.com/BracketList"/>
    <dgm:cxn modelId="{235E4C9A-037E-406E-A57D-79B5436D506C}" type="presParOf" srcId="{D5E06CDC-59B7-4B2A-81AD-1B0E7FA0CD37}" destId="{28CB178D-60EC-4ABE-8012-7730C0D8DBF5}" srcOrd="1" destOrd="0" presId="urn:diagrams.loki3.com/BracketList"/>
    <dgm:cxn modelId="{7EDDA8D4-E861-407E-9FC7-351DC36DBA1A}" type="presParOf" srcId="{D5E06CDC-59B7-4B2A-81AD-1B0E7FA0CD37}" destId="{473A6AF4-4F1F-45F1-B660-69A2EDDE102D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8BC42E-2B2D-4CA8-82ED-F63DADB45337}" type="doc">
      <dgm:prSet loTypeId="urn:diagrams.loki3.com/BracketList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E8270C5-F0A1-48A0-8F15-388D1958C448}">
      <dgm:prSet phldrT="[Text]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0B1AEBD1-E339-4F9E-AD52-539E9B7431B1}" type="parTrans" cxnId="{DC48AB62-0AD2-464C-8765-64D8F8B182A2}">
      <dgm:prSet/>
      <dgm:spPr/>
      <dgm:t>
        <a:bodyPr/>
        <a:lstStyle/>
        <a:p>
          <a:endParaRPr lang="en-US"/>
        </a:p>
      </dgm:t>
    </dgm:pt>
    <dgm:pt modelId="{09C7C6C4-8CBE-44EA-AF0C-3F4CDFB74069}" type="sibTrans" cxnId="{DC48AB62-0AD2-464C-8765-64D8F8B182A2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911EEFD-3C67-48A3-8C4D-9B5E52A99971}">
      <dgm:prSet phldrT="[Text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endParaRPr lang="en-US" sz="1800" dirty="0"/>
        </a:p>
      </dgm:t>
    </dgm:pt>
    <dgm:pt modelId="{E8CABDFB-69D8-4568-B99E-55422612A38C}" type="parTrans" cxnId="{9338575F-F349-4465-877A-1F04E3E60D07}">
      <dgm:prSet/>
      <dgm:spPr/>
      <dgm:t>
        <a:bodyPr/>
        <a:lstStyle/>
        <a:p>
          <a:endParaRPr lang="en-US"/>
        </a:p>
      </dgm:t>
    </dgm:pt>
    <dgm:pt modelId="{299E7ACC-A53D-4874-9E68-64EAF7563601}" type="sibTrans" cxnId="{9338575F-F349-4465-877A-1F04E3E60D0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42770B2-FAD7-45C8-B4F2-612332CEAE84}">
      <dgm:prSet phldrT="[Text]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 </a:t>
          </a:r>
        </a:p>
      </dgm:t>
    </dgm:pt>
    <dgm:pt modelId="{58B57726-C96C-4AD5-8985-B3D7158BB7EB}" type="parTrans" cxnId="{B26086A0-75F5-44C4-8869-2A06619C817C}">
      <dgm:prSet/>
      <dgm:spPr/>
      <dgm:t>
        <a:bodyPr/>
        <a:lstStyle/>
        <a:p>
          <a:endParaRPr lang="en-US"/>
        </a:p>
      </dgm:t>
    </dgm:pt>
    <dgm:pt modelId="{C704AE31-5E6C-4D9E-B030-2C50517C3BEB}" type="sibTrans" cxnId="{B26086A0-75F5-44C4-8869-2A06619C817C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EC971A9-6749-4B42-A9EE-7A20098451D6}" type="pres">
      <dgm:prSet presAssocID="{D68BC42E-2B2D-4CA8-82ED-F63DADB45337}" presName="Name0" presStyleCnt="0">
        <dgm:presLayoutVars>
          <dgm:dir/>
          <dgm:animLvl val="lvl"/>
          <dgm:resizeHandles val="exact"/>
        </dgm:presLayoutVars>
      </dgm:prSet>
      <dgm:spPr/>
    </dgm:pt>
    <dgm:pt modelId="{3AFF0993-04FB-43FD-AD30-6972D8FBCB9C}" type="pres">
      <dgm:prSet presAssocID="{2E8270C5-F0A1-48A0-8F15-388D1958C448}" presName="linNode" presStyleCnt="0"/>
      <dgm:spPr/>
    </dgm:pt>
    <dgm:pt modelId="{4973CF3A-C789-4943-8EDF-EB0619047FDA}" type="pres">
      <dgm:prSet presAssocID="{2E8270C5-F0A1-48A0-8F15-388D1958C448}" presName="parTx" presStyleLbl="revTx" presStyleIdx="0" presStyleCnt="3">
        <dgm:presLayoutVars>
          <dgm:chMax val="1"/>
          <dgm:bulletEnabled val="1"/>
        </dgm:presLayoutVars>
      </dgm:prSet>
      <dgm:spPr/>
    </dgm:pt>
    <dgm:pt modelId="{6D1094CB-F05F-448E-B60D-D961C79865D3}" type="pres">
      <dgm:prSet presAssocID="{2E8270C5-F0A1-48A0-8F15-388D1958C448}" presName="bracket" presStyleLbl="parChTrans1D1" presStyleIdx="0" presStyleCnt="3"/>
      <dgm:spPr/>
    </dgm:pt>
    <dgm:pt modelId="{D20C9DB7-9FEF-431E-92AC-A345DAF6845C}" type="pres">
      <dgm:prSet presAssocID="{2E8270C5-F0A1-48A0-8F15-388D1958C448}" presName="spH" presStyleCnt="0"/>
      <dgm:spPr/>
    </dgm:pt>
    <dgm:pt modelId="{7A753E85-CFEC-43CB-8E5D-C56F199CDCA0}" type="pres">
      <dgm:prSet presAssocID="{09C7C6C4-8CBE-44EA-AF0C-3F4CDFB74069}" presName="spV" presStyleCnt="0"/>
      <dgm:spPr/>
    </dgm:pt>
    <dgm:pt modelId="{7292F317-21B7-43C9-ABBF-31DEE3F16B7C}" type="pres">
      <dgm:prSet presAssocID="{1911EEFD-3C67-48A3-8C4D-9B5E52A99971}" presName="linNode" presStyleCnt="0"/>
      <dgm:spPr/>
    </dgm:pt>
    <dgm:pt modelId="{01232C71-E02A-4F3A-B222-26B22FF6B080}" type="pres">
      <dgm:prSet presAssocID="{1911EEFD-3C67-48A3-8C4D-9B5E52A99971}" presName="parTx" presStyleLbl="revTx" presStyleIdx="1" presStyleCnt="3">
        <dgm:presLayoutVars>
          <dgm:chMax val="1"/>
          <dgm:bulletEnabled val="1"/>
        </dgm:presLayoutVars>
      </dgm:prSet>
      <dgm:spPr/>
    </dgm:pt>
    <dgm:pt modelId="{8C8438E7-F463-4027-976D-292BA7CB6095}" type="pres">
      <dgm:prSet presAssocID="{1911EEFD-3C67-48A3-8C4D-9B5E52A99971}" presName="bracket" presStyleLbl="parChTrans1D1" presStyleIdx="1" presStyleCnt="3"/>
      <dgm:spPr/>
    </dgm:pt>
    <dgm:pt modelId="{E20365D3-7795-42ED-9336-EE2677773A59}" type="pres">
      <dgm:prSet presAssocID="{1911EEFD-3C67-48A3-8C4D-9B5E52A99971}" presName="spH" presStyleCnt="0"/>
      <dgm:spPr/>
    </dgm:pt>
    <dgm:pt modelId="{36253384-7B09-4DEC-B9ED-12138F520F35}" type="pres">
      <dgm:prSet presAssocID="{299E7ACC-A53D-4874-9E68-64EAF7563601}" presName="spV" presStyleCnt="0"/>
      <dgm:spPr/>
    </dgm:pt>
    <dgm:pt modelId="{D5E06CDC-59B7-4B2A-81AD-1B0E7FA0CD37}" type="pres">
      <dgm:prSet presAssocID="{242770B2-FAD7-45C8-B4F2-612332CEAE84}" presName="linNode" presStyleCnt="0"/>
      <dgm:spPr/>
    </dgm:pt>
    <dgm:pt modelId="{1ECF1BDD-5780-4962-9965-C47B2DB69DBF}" type="pres">
      <dgm:prSet presAssocID="{242770B2-FAD7-45C8-B4F2-612332CEAE84}" presName="parTx" presStyleLbl="revTx" presStyleIdx="2" presStyleCnt="3">
        <dgm:presLayoutVars>
          <dgm:chMax val="1"/>
          <dgm:bulletEnabled val="1"/>
        </dgm:presLayoutVars>
      </dgm:prSet>
      <dgm:spPr/>
    </dgm:pt>
    <dgm:pt modelId="{28CB178D-60EC-4ABE-8012-7730C0D8DBF5}" type="pres">
      <dgm:prSet presAssocID="{242770B2-FAD7-45C8-B4F2-612332CEAE84}" presName="bracket" presStyleLbl="parChTrans1D1" presStyleIdx="2" presStyleCnt="3"/>
      <dgm:spPr/>
    </dgm:pt>
    <dgm:pt modelId="{473A6AF4-4F1F-45F1-B660-69A2EDDE102D}" type="pres">
      <dgm:prSet presAssocID="{242770B2-FAD7-45C8-B4F2-612332CEAE84}" presName="spH" presStyleCnt="0"/>
      <dgm:spPr/>
    </dgm:pt>
  </dgm:ptLst>
  <dgm:cxnLst>
    <dgm:cxn modelId="{AB813203-3A1E-4B94-B35F-E3051FC8F213}" type="presOf" srcId="{2E8270C5-F0A1-48A0-8F15-388D1958C448}" destId="{4973CF3A-C789-4943-8EDF-EB0619047FDA}" srcOrd="0" destOrd="0" presId="urn:diagrams.loki3.com/BracketList"/>
    <dgm:cxn modelId="{9338575F-F349-4465-877A-1F04E3E60D07}" srcId="{D68BC42E-2B2D-4CA8-82ED-F63DADB45337}" destId="{1911EEFD-3C67-48A3-8C4D-9B5E52A99971}" srcOrd="1" destOrd="0" parTransId="{E8CABDFB-69D8-4568-B99E-55422612A38C}" sibTransId="{299E7ACC-A53D-4874-9E68-64EAF7563601}"/>
    <dgm:cxn modelId="{DC48AB62-0AD2-464C-8765-64D8F8B182A2}" srcId="{D68BC42E-2B2D-4CA8-82ED-F63DADB45337}" destId="{2E8270C5-F0A1-48A0-8F15-388D1958C448}" srcOrd="0" destOrd="0" parTransId="{0B1AEBD1-E339-4F9E-AD52-539E9B7431B1}" sibTransId="{09C7C6C4-8CBE-44EA-AF0C-3F4CDFB74069}"/>
    <dgm:cxn modelId="{B7AD9144-3939-4B4F-909F-9FD2E5BFCC59}" type="presOf" srcId="{1911EEFD-3C67-48A3-8C4D-9B5E52A99971}" destId="{01232C71-E02A-4F3A-B222-26B22FF6B080}" srcOrd="0" destOrd="0" presId="urn:diagrams.loki3.com/BracketList"/>
    <dgm:cxn modelId="{8EE6DE53-A892-4200-96AD-BA6AC5D709D3}" type="presOf" srcId="{D68BC42E-2B2D-4CA8-82ED-F63DADB45337}" destId="{0EC971A9-6749-4B42-A9EE-7A20098451D6}" srcOrd="0" destOrd="0" presId="urn:diagrams.loki3.com/BracketList"/>
    <dgm:cxn modelId="{B26086A0-75F5-44C4-8869-2A06619C817C}" srcId="{D68BC42E-2B2D-4CA8-82ED-F63DADB45337}" destId="{242770B2-FAD7-45C8-B4F2-612332CEAE84}" srcOrd="2" destOrd="0" parTransId="{58B57726-C96C-4AD5-8985-B3D7158BB7EB}" sibTransId="{C704AE31-5E6C-4D9E-B030-2C50517C3BEB}"/>
    <dgm:cxn modelId="{53F4F1A6-B3D2-4FDC-86D8-117A596EE2C4}" type="presOf" srcId="{242770B2-FAD7-45C8-B4F2-612332CEAE84}" destId="{1ECF1BDD-5780-4962-9965-C47B2DB69DBF}" srcOrd="0" destOrd="0" presId="urn:diagrams.loki3.com/BracketList"/>
    <dgm:cxn modelId="{79170CB2-C1DC-4CEA-81D8-2FEF54E28456}" type="presParOf" srcId="{0EC971A9-6749-4B42-A9EE-7A20098451D6}" destId="{3AFF0993-04FB-43FD-AD30-6972D8FBCB9C}" srcOrd="0" destOrd="0" presId="urn:diagrams.loki3.com/BracketList"/>
    <dgm:cxn modelId="{85C7F051-4C1D-403D-9F25-74C2E1639DDD}" type="presParOf" srcId="{3AFF0993-04FB-43FD-AD30-6972D8FBCB9C}" destId="{4973CF3A-C789-4943-8EDF-EB0619047FDA}" srcOrd="0" destOrd="0" presId="urn:diagrams.loki3.com/BracketList"/>
    <dgm:cxn modelId="{C64559B2-2684-43B3-84EA-7E40188A622B}" type="presParOf" srcId="{3AFF0993-04FB-43FD-AD30-6972D8FBCB9C}" destId="{6D1094CB-F05F-448E-B60D-D961C79865D3}" srcOrd="1" destOrd="0" presId="urn:diagrams.loki3.com/BracketList"/>
    <dgm:cxn modelId="{C3035013-5D30-4D48-9A41-2BE9630932A5}" type="presParOf" srcId="{3AFF0993-04FB-43FD-AD30-6972D8FBCB9C}" destId="{D20C9DB7-9FEF-431E-92AC-A345DAF6845C}" srcOrd="2" destOrd="0" presId="urn:diagrams.loki3.com/BracketList"/>
    <dgm:cxn modelId="{25F96CE3-27C7-4112-8987-A0067DED9991}" type="presParOf" srcId="{0EC971A9-6749-4B42-A9EE-7A20098451D6}" destId="{7A753E85-CFEC-43CB-8E5D-C56F199CDCA0}" srcOrd="1" destOrd="0" presId="urn:diagrams.loki3.com/BracketList"/>
    <dgm:cxn modelId="{F9B55126-F160-4A92-BB8F-28A61FBF9374}" type="presParOf" srcId="{0EC971A9-6749-4B42-A9EE-7A20098451D6}" destId="{7292F317-21B7-43C9-ABBF-31DEE3F16B7C}" srcOrd="2" destOrd="0" presId="urn:diagrams.loki3.com/BracketList"/>
    <dgm:cxn modelId="{6BC6625F-213F-42EF-A628-D0636D8B5093}" type="presParOf" srcId="{7292F317-21B7-43C9-ABBF-31DEE3F16B7C}" destId="{01232C71-E02A-4F3A-B222-26B22FF6B080}" srcOrd="0" destOrd="0" presId="urn:diagrams.loki3.com/BracketList"/>
    <dgm:cxn modelId="{555AFCBD-60A5-4705-81F3-42666AF073B1}" type="presParOf" srcId="{7292F317-21B7-43C9-ABBF-31DEE3F16B7C}" destId="{8C8438E7-F463-4027-976D-292BA7CB6095}" srcOrd="1" destOrd="0" presId="urn:diagrams.loki3.com/BracketList"/>
    <dgm:cxn modelId="{B726FD9F-2B50-4545-9796-93C30AFB2ACC}" type="presParOf" srcId="{7292F317-21B7-43C9-ABBF-31DEE3F16B7C}" destId="{E20365D3-7795-42ED-9336-EE2677773A59}" srcOrd="2" destOrd="0" presId="urn:diagrams.loki3.com/BracketList"/>
    <dgm:cxn modelId="{5FD0FA9B-B74E-40A6-A622-5F2BA8A8827F}" type="presParOf" srcId="{0EC971A9-6749-4B42-A9EE-7A20098451D6}" destId="{36253384-7B09-4DEC-B9ED-12138F520F35}" srcOrd="3" destOrd="0" presId="urn:diagrams.loki3.com/BracketList"/>
    <dgm:cxn modelId="{774B27E7-5EB9-419B-BE01-68302C3A8B6F}" type="presParOf" srcId="{0EC971A9-6749-4B42-A9EE-7A20098451D6}" destId="{D5E06CDC-59B7-4B2A-81AD-1B0E7FA0CD37}" srcOrd="4" destOrd="0" presId="urn:diagrams.loki3.com/BracketList"/>
    <dgm:cxn modelId="{80AF6265-AD85-4A73-9F41-2F298149F500}" type="presParOf" srcId="{D5E06CDC-59B7-4B2A-81AD-1B0E7FA0CD37}" destId="{1ECF1BDD-5780-4962-9965-C47B2DB69DBF}" srcOrd="0" destOrd="0" presId="urn:diagrams.loki3.com/BracketList"/>
    <dgm:cxn modelId="{235E4C9A-037E-406E-A57D-79B5436D506C}" type="presParOf" srcId="{D5E06CDC-59B7-4B2A-81AD-1B0E7FA0CD37}" destId="{28CB178D-60EC-4ABE-8012-7730C0D8DBF5}" srcOrd="1" destOrd="0" presId="urn:diagrams.loki3.com/BracketList"/>
    <dgm:cxn modelId="{7EDDA8D4-E861-407E-9FC7-351DC36DBA1A}" type="presParOf" srcId="{D5E06CDC-59B7-4B2A-81AD-1B0E7FA0CD37}" destId="{473A6AF4-4F1F-45F1-B660-69A2EDDE102D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C8EAD8-98CA-420B-B687-28AC04FB2EFE}" type="doc">
      <dgm:prSet loTypeId="urn:microsoft.com/office/officeart/2005/8/layout/chevron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BE94DE2-8ED6-42D9-898F-677D2BA0AC90}">
      <dgm:prSet/>
      <dgm:spPr/>
      <dgm:t>
        <a:bodyPr/>
        <a:lstStyle/>
        <a:p>
          <a:endParaRPr lang="en-US" dirty="0"/>
        </a:p>
      </dgm:t>
    </dgm:pt>
    <dgm:pt modelId="{352F31C7-015F-4797-91AC-AC66B5D1AEDA}" type="parTrans" cxnId="{6AF45FD3-02CF-40F9-9C07-A05A1B4BC413}">
      <dgm:prSet/>
      <dgm:spPr/>
      <dgm:t>
        <a:bodyPr/>
        <a:lstStyle/>
        <a:p>
          <a:endParaRPr lang="en-US"/>
        </a:p>
      </dgm:t>
    </dgm:pt>
    <dgm:pt modelId="{6C1C897E-4DC1-4590-BEA0-425B853CEB25}" type="sibTrans" cxnId="{6AF45FD3-02CF-40F9-9C07-A05A1B4BC413}">
      <dgm:prSet phldrT="1" phldr="0"/>
      <dgm:spPr/>
    </dgm:pt>
    <dgm:pt modelId="{0DC62961-9E4A-4E18-B12E-8491F32A8132}">
      <dgm:prSet/>
      <dgm:spPr/>
      <dgm:t>
        <a:bodyPr/>
        <a:lstStyle/>
        <a:p>
          <a:endParaRPr lang="en-US" dirty="0"/>
        </a:p>
      </dgm:t>
    </dgm:pt>
    <dgm:pt modelId="{22029C65-7832-4A65-8170-ED48DD29BE33}" type="parTrans" cxnId="{21AFC790-DFCF-42DD-8F82-C50320ED90B4}">
      <dgm:prSet/>
      <dgm:spPr/>
      <dgm:t>
        <a:bodyPr/>
        <a:lstStyle/>
        <a:p>
          <a:endParaRPr lang="en-US"/>
        </a:p>
      </dgm:t>
    </dgm:pt>
    <dgm:pt modelId="{D6276962-DECE-4831-8969-35CE1E2DCBAD}" type="sibTrans" cxnId="{21AFC790-DFCF-42DD-8F82-C50320ED90B4}">
      <dgm:prSet phldrT="2" phldr="0"/>
      <dgm:spPr/>
    </dgm:pt>
    <dgm:pt modelId="{9A854AFE-781B-4280-A420-2B476713ABF1}">
      <dgm:prSet/>
      <dgm:spPr/>
      <dgm:t>
        <a:bodyPr/>
        <a:lstStyle/>
        <a:p>
          <a:endParaRPr lang="en-US" dirty="0"/>
        </a:p>
      </dgm:t>
    </dgm:pt>
    <dgm:pt modelId="{9482933C-7920-4EA1-8AC4-D9B8CB3FEBC3}" type="parTrans" cxnId="{8DE8DA15-7D21-448C-861C-CD89D3F953AB}">
      <dgm:prSet/>
      <dgm:spPr/>
      <dgm:t>
        <a:bodyPr/>
        <a:lstStyle/>
        <a:p>
          <a:endParaRPr lang="en-US"/>
        </a:p>
      </dgm:t>
    </dgm:pt>
    <dgm:pt modelId="{ED0267A1-1CF2-4C3F-BB9D-21447914DCFF}" type="sibTrans" cxnId="{8DE8DA15-7D21-448C-861C-CD89D3F953AB}">
      <dgm:prSet phldrT="3" phldr="0"/>
      <dgm:spPr/>
    </dgm:pt>
    <dgm:pt modelId="{7F99C600-6195-4809-8856-ED58F2B3FEDC}">
      <dgm:prSet/>
      <dgm:spPr/>
      <dgm:t>
        <a:bodyPr/>
        <a:lstStyle/>
        <a:p>
          <a:endParaRPr lang="en-US" dirty="0"/>
        </a:p>
      </dgm:t>
    </dgm:pt>
    <dgm:pt modelId="{072ED324-6468-46FB-99C3-498C8B595E5D}" type="parTrans" cxnId="{F5180D0B-F044-48CA-895C-DE03795DDD59}">
      <dgm:prSet/>
      <dgm:spPr/>
      <dgm:t>
        <a:bodyPr/>
        <a:lstStyle/>
        <a:p>
          <a:endParaRPr lang="en-US"/>
        </a:p>
      </dgm:t>
    </dgm:pt>
    <dgm:pt modelId="{E4E0B83F-DFB4-4DFF-A4AA-6B03079AC611}" type="sibTrans" cxnId="{F5180D0B-F044-48CA-895C-DE03795DDD59}">
      <dgm:prSet phldrT="4" phldr="0"/>
      <dgm:spPr/>
    </dgm:pt>
    <dgm:pt modelId="{7DE0B20C-7B2E-416E-B87E-FBA3127D3904}">
      <dgm:prSet/>
      <dgm:spPr/>
      <dgm:t>
        <a:bodyPr/>
        <a:lstStyle/>
        <a:p>
          <a:endParaRPr lang="en-US" dirty="0"/>
        </a:p>
      </dgm:t>
    </dgm:pt>
    <dgm:pt modelId="{6A68184A-A038-4442-A9E1-E95F8C3DFB4B}" type="parTrans" cxnId="{D403F810-A411-4D08-9B17-82C36E162501}">
      <dgm:prSet/>
      <dgm:spPr/>
      <dgm:t>
        <a:bodyPr/>
        <a:lstStyle/>
        <a:p>
          <a:endParaRPr lang="en-US"/>
        </a:p>
      </dgm:t>
    </dgm:pt>
    <dgm:pt modelId="{5E552ECF-47E9-40E0-9A0F-6EA71C7D170B}" type="sibTrans" cxnId="{D403F810-A411-4D08-9B17-82C36E162501}">
      <dgm:prSet phldrT="5" phldr="0"/>
      <dgm:spPr/>
    </dgm:pt>
    <dgm:pt modelId="{64C48DD3-47D1-41BE-9DB8-2CBEB3A6FD64}">
      <dgm:prSet/>
      <dgm:spPr/>
      <dgm:t>
        <a:bodyPr/>
        <a:lstStyle/>
        <a:p>
          <a:endParaRPr lang="en-US" dirty="0"/>
        </a:p>
      </dgm:t>
    </dgm:pt>
    <dgm:pt modelId="{1071DD8B-6DBF-4893-AE64-21285D3860E6}" type="parTrans" cxnId="{F99E7CAA-A563-481E-8706-8002DEF78147}">
      <dgm:prSet/>
      <dgm:spPr/>
      <dgm:t>
        <a:bodyPr/>
        <a:lstStyle/>
        <a:p>
          <a:endParaRPr lang="en-US"/>
        </a:p>
      </dgm:t>
    </dgm:pt>
    <dgm:pt modelId="{48BE89E8-3E9C-478D-B4C0-9EC7DA5AC43B}" type="sibTrans" cxnId="{F99E7CAA-A563-481E-8706-8002DEF78147}">
      <dgm:prSet phldrT="6" phldr="0"/>
      <dgm:spPr/>
    </dgm:pt>
    <dgm:pt modelId="{A8F3D442-E027-47D1-8C20-65F59FC751A9}">
      <dgm:prSet/>
      <dgm:spPr/>
      <dgm:t>
        <a:bodyPr/>
        <a:lstStyle/>
        <a:p>
          <a:endParaRPr lang="en-US" dirty="0"/>
        </a:p>
      </dgm:t>
    </dgm:pt>
    <dgm:pt modelId="{D1062439-6908-4201-85F7-3FDDF622793A}" type="parTrans" cxnId="{B2D0DA91-3446-4B79-9D10-F3C26F3A7486}">
      <dgm:prSet/>
      <dgm:spPr/>
      <dgm:t>
        <a:bodyPr/>
        <a:lstStyle/>
        <a:p>
          <a:endParaRPr lang="en-US"/>
        </a:p>
      </dgm:t>
    </dgm:pt>
    <dgm:pt modelId="{1F47741A-B66C-443D-BD60-1EDA0DE12E93}" type="sibTrans" cxnId="{B2D0DA91-3446-4B79-9D10-F3C26F3A7486}">
      <dgm:prSet phldrT="7" phldr="0"/>
      <dgm:spPr/>
    </dgm:pt>
    <dgm:pt modelId="{FCABFC55-B579-4845-BBA6-CA38159AB09B}">
      <dgm:prSet custT="1"/>
      <dgm:spPr/>
      <dgm:t>
        <a:bodyPr/>
        <a:lstStyle/>
        <a:p>
          <a:endParaRPr lang="en-US" sz="1100" dirty="0"/>
        </a:p>
      </dgm:t>
    </dgm:pt>
    <dgm:pt modelId="{C556D833-2D87-4A9C-97E8-741E061582B4}" type="parTrans" cxnId="{91FAEEBD-0513-46C6-B724-2121F0D983FE}">
      <dgm:prSet/>
      <dgm:spPr/>
      <dgm:t>
        <a:bodyPr/>
        <a:lstStyle/>
        <a:p>
          <a:endParaRPr lang="en-US"/>
        </a:p>
      </dgm:t>
    </dgm:pt>
    <dgm:pt modelId="{3B2D0134-1CF6-4F2A-B08B-0ACE490FAFC1}" type="sibTrans" cxnId="{91FAEEBD-0513-46C6-B724-2121F0D983FE}">
      <dgm:prSet phldrT="8" phldr="0"/>
      <dgm:spPr/>
    </dgm:pt>
    <dgm:pt modelId="{539CDC73-1D55-40F0-9902-C0278A267660}" type="pres">
      <dgm:prSet presAssocID="{F7C8EAD8-98CA-420B-B687-28AC04FB2EFE}" presName="linearFlow" presStyleCnt="0">
        <dgm:presLayoutVars>
          <dgm:dir/>
          <dgm:animLvl val="lvl"/>
          <dgm:resizeHandles val="exact"/>
        </dgm:presLayoutVars>
      </dgm:prSet>
      <dgm:spPr/>
    </dgm:pt>
    <dgm:pt modelId="{7A90CB81-ABF0-49F3-B931-6C5B1EEBB387}" type="pres">
      <dgm:prSet presAssocID="{7BE94DE2-8ED6-42D9-898F-677D2BA0AC90}" presName="composite" presStyleCnt="0"/>
      <dgm:spPr/>
    </dgm:pt>
    <dgm:pt modelId="{903A6D6D-098C-4C98-B3A4-B6702AA54577}" type="pres">
      <dgm:prSet presAssocID="{7BE94DE2-8ED6-42D9-898F-677D2BA0AC90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82C51260-5668-4255-B081-AAE97CCE26C3}" type="pres">
      <dgm:prSet presAssocID="{7BE94DE2-8ED6-42D9-898F-677D2BA0AC90}" presName="descendantText" presStyleLbl="alignAcc1" presStyleIdx="0" presStyleCnt="8">
        <dgm:presLayoutVars>
          <dgm:bulletEnabled val="1"/>
        </dgm:presLayoutVars>
      </dgm:prSet>
      <dgm:spPr/>
    </dgm:pt>
    <dgm:pt modelId="{BB155617-824E-4F86-94B0-4A28703ACBA3}" type="pres">
      <dgm:prSet presAssocID="{6C1C897E-4DC1-4590-BEA0-425B853CEB25}" presName="sp" presStyleCnt="0"/>
      <dgm:spPr/>
    </dgm:pt>
    <dgm:pt modelId="{DE09E06F-1E22-422A-A621-68F1655874A5}" type="pres">
      <dgm:prSet presAssocID="{0DC62961-9E4A-4E18-B12E-8491F32A8132}" presName="composite" presStyleCnt="0"/>
      <dgm:spPr/>
    </dgm:pt>
    <dgm:pt modelId="{4AAD9125-6541-467F-A8C4-6F27D1282D6E}" type="pres">
      <dgm:prSet presAssocID="{0DC62961-9E4A-4E18-B12E-8491F32A8132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1B0361EB-985C-4E03-B813-E99F9949121D}" type="pres">
      <dgm:prSet presAssocID="{0DC62961-9E4A-4E18-B12E-8491F32A8132}" presName="descendantText" presStyleLbl="alignAcc1" presStyleIdx="1" presStyleCnt="8">
        <dgm:presLayoutVars>
          <dgm:bulletEnabled val="1"/>
        </dgm:presLayoutVars>
      </dgm:prSet>
      <dgm:spPr/>
    </dgm:pt>
    <dgm:pt modelId="{59B07D04-FB8D-408B-8936-DCCC69E4DACA}" type="pres">
      <dgm:prSet presAssocID="{D6276962-DECE-4831-8969-35CE1E2DCBAD}" presName="sp" presStyleCnt="0"/>
      <dgm:spPr/>
    </dgm:pt>
    <dgm:pt modelId="{DB0CA7F3-88B5-4D53-8D30-D356791259DA}" type="pres">
      <dgm:prSet presAssocID="{9A854AFE-781B-4280-A420-2B476713ABF1}" presName="composite" presStyleCnt="0"/>
      <dgm:spPr/>
    </dgm:pt>
    <dgm:pt modelId="{18C23CBE-8473-41C4-8284-D664427E4E31}" type="pres">
      <dgm:prSet presAssocID="{9A854AFE-781B-4280-A420-2B476713ABF1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AA0A512F-EA62-4468-8214-1297760065E7}" type="pres">
      <dgm:prSet presAssocID="{9A854AFE-781B-4280-A420-2B476713ABF1}" presName="descendantText" presStyleLbl="alignAcc1" presStyleIdx="2" presStyleCnt="8">
        <dgm:presLayoutVars>
          <dgm:bulletEnabled val="1"/>
        </dgm:presLayoutVars>
      </dgm:prSet>
      <dgm:spPr/>
    </dgm:pt>
    <dgm:pt modelId="{DCEE8F44-2C50-4FB2-91D6-E09C1402DBD2}" type="pres">
      <dgm:prSet presAssocID="{ED0267A1-1CF2-4C3F-BB9D-21447914DCFF}" presName="sp" presStyleCnt="0"/>
      <dgm:spPr/>
    </dgm:pt>
    <dgm:pt modelId="{30EBE996-EEDC-4400-8BDF-B4EFC92A9F25}" type="pres">
      <dgm:prSet presAssocID="{7F99C600-6195-4809-8856-ED58F2B3FEDC}" presName="composite" presStyleCnt="0"/>
      <dgm:spPr/>
    </dgm:pt>
    <dgm:pt modelId="{DB7D09FE-BBD5-426A-8AFA-DD0629E50EE0}" type="pres">
      <dgm:prSet presAssocID="{7F99C600-6195-4809-8856-ED58F2B3FEDC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984709ED-0C7E-4466-A1CD-9CD9F549D045}" type="pres">
      <dgm:prSet presAssocID="{7F99C600-6195-4809-8856-ED58F2B3FEDC}" presName="descendantText" presStyleLbl="alignAcc1" presStyleIdx="3" presStyleCnt="8">
        <dgm:presLayoutVars>
          <dgm:bulletEnabled val="1"/>
        </dgm:presLayoutVars>
      </dgm:prSet>
      <dgm:spPr/>
    </dgm:pt>
    <dgm:pt modelId="{8F1EE6E6-1B7A-4597-920F-42D81894FDB8}" type="pres">
      <dgm:prSet presAssocID="{E4E0B83F-DFB4-4DFF-A4AA-6B03079AC611}" presName="sp" presStyleCnt="0"/>
      <dgm:spPr/>
    </dgm:pt>
    <dgm:pt modelId="{7842FD2A-5381-4A90-93EA-6B013826C0AD}" type="pres">
      <dgm:prSet presAssocID="{7DE0B20C-7B2E-416E-B87E-FBA3127D3904}" presName="composite" presStyleCnt="0"/>
      <dgm:spPr/>
    </dgm:pt>
    <dgm:pt modelId="{D0DC80C0-08D2-4378-A66C-992F2498B49C}" type="pres">
      <dgm:prSet presAssocID="{7DE0B20C-7B2E-416E-B87E-FBA3127D3904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A2FCE3C3-4CF3-466C-AA4D-92A8C1D29215}" type="pres">
      <dgm:prSet presAssocID="{7DE0B20C-7B2E-416E-B87E-FBA3127D3904}" presName="descendantText" presStyleLbl="alignAcc1" presStyleIdx="4" presStyleCnt="8">
        <dgm:presLayoutVars>
          <dgm:bulletEnabled val="1"/>
        </dgm:presLayoutVars>
      </dgm:prSet>
      <dgm:spPr/>
    </dgm:pt>
    <dgm:pt modelId="{0A36A1C2-089A-4A17-9C69-7B4A0EE93654}" type="pres">
      <dgm:prSet presAssocID="{5E552ECF-47E9-40E0-9A0F-6EA71C7D170B}" presName="sp" presStyleCnt="0"/>
      <dgm:spPr/>
    </dgm:pt>
    <dgm:pt modelId="{B984F34C-E301-4A71-AF93-1C11C02C0DFC}" type="pres">
      <dgm:prSet presAssocID="{64C48DD3-47D1-41BE-9DB8-2CBEB3A6FD64}" presName="composite" presStyleCnt="0"/>
      <dgm:spPr/>
    </dgm:pt>
    <dgm:pt modelId="{30B7F81B-3771-4F44-8241-8001CD0D5274}" type="pres">
      <dgm:prSet presAssocID="{64C48DD3-47D1-41BE-9DB8-2CBEB3A6FD64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BCB43089-1779-4D76-AFF4-2A729DBE936F}" type="pres">
      <dgm:prSet presAssocID="{64C48DD3-47D1-41BE-9DB8-2CBEB3A6FD64}" presName="descendantText" presStyleLbl="alignAcc1" presStyleIdx="5" presStyleCnt="8">
        <dgm:presLayoutVars>
          <dgm:bulletEnabled val="1"/>
        </dgm:presLayoutVars>
      </dgm:prSet>
      <dgm:spPr/>
    </dgm:pt>
    <dgm:pt modelId="{F764ED16-0900-49D6-8A43-2F7830124AFB}" type="pres">
      <dgm:prSet presAssocID="{48BE89E8-3E9C-478D-B4C0-9EC7DA5AC43B}" presName="sp" presStyleCnt="0"/>
      <dgm:spPr/>
    </dgm:pt>
    <dgm:pt modelId="{CCEDFAB1-BC32-4F4E-A8FC-3D75F9662B25}" type="pres">
      <dgm:prSet presAssocID="{A8F3D442-E027-47D1-8C20-65F59FC751A9}" presName="composite" presStyleCnt="0"/>
      <dgm:spPr/>
    </dgm:pt>
    <dgm:pt modelId="{E4590723-B1FF-4ECA-9D6B-4DF1C12CB474}" type="pres">
      <dgm:prSet presAssocID="{A8F3D442-E027-47D1-8C20-65F59FC751A9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EC2741DF-2BB5-4553-A827-55A7338FB908}" type="pres">
      <dgm:prSet presAssocID="{A8F3D442-E027-47D1-8C20-65F59FC751A9}" presName="descendantText" presStyleLbl="alignAcc1" presStyleIdx="6" presStyleCnt="8">
        <dgm:presLayoutVars>
          <dgm:bulletEnabled val="1"/>
        </dgm:presLayoutVars>
      </dgm:prSet>
      <dgm:spPr/>
    </dgm:pt>
    <dgm:pt modelId="{1ECDA1F1-3B51-48CA-9298-800AEED459AE}" type="pres">
      <dgm:prSet presAssocID="{1F47741A-B66C-443D-BD60-1EDA0DE12E93}" presName="sp" presStyleCnt="0"/>
      <dgm:spPr/>
    </dgm:pt>
    <dgm:pt modelId="{6BAB2DC2-B29C-4A2B-9F6D-D73CF6E0DDC8}" type="pres">
      <dgm:prSet presAssocID="{FCABFC55-B579-4845-BBA6-CA38159AB09B}" presName="composite" presStyleCnt="0"/>
      <dgm:spPr/>
    </dgm:pt>
    <dgm:pt modelId="{E757771A-03BA-4A3C-89CC-5DECC37548B8}" type="pres">
      <dgm:prSet presAssocID="{FCABFC55-B579-4845-BBA6-CA38159AB09B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A8D21530-E038-4D94-A541-77FF62897A4C}" type="pres">
      <dgm:prSet presAssocID="{FCABFC55-B579-4845-BBA6-CA38159AB09B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F5180D0B-F044-48CA-895C-DE03795DDD59}" srcId="{F7C8EAD8-98CA-420B-B687-28AC04FB2EFE}" destId="{7F99C600-6195-4809-8856-ED58F2B3FEDC}" srcOrd="3" destOrd="0" parTransId="{072ED324-6468-46FB-99C3-498C8B595E5D}" sibTransId="{E4E0B83F-DFB4-4DFF-A4AA-6B03079AC611}"/>
    <dgm:cxn modelId="{D403F810-A411-4D08-9B17-82C36E162501}" srcId="{F7C8EAD8-98CA-420B-B687-28AC04FB2EFE}" destId="{7DE0B20C-7B2E-416E-B87E-FBA3127D3904}" srcOrd="4" destOrd="0" parTransId="{6A68184A-A038-4442-A9E1-E95F8C3DFB4B}" sibTransId="{5E552ECF-47E9-40E0-9A0F-6EA71C7D170B}"/>
    <dgm:cxn modelId="{8DE8DA15-7D21-448C-861C-CD89D3F953AB}" srcId="{F7C8EAD8-98CA-420B-B687-28AC04FB2EFE}" destId="{9A854AFE-781B-4280-A420-2B476713ABF1}" srcOrd="2" destOrd="0" parTransId="{9482933C-7920-4EA1-8AC4-D9B8CB3FEBC3}" sibTransId="{ED0267A1-1CF2-4C3F-BB9D-21447914DCFF}"/>
    <dgm:cxn modelId="{3B82EA50-8DA9-4EFB-B004-202878FF81EE}" type="presOf" srcId="{7DE0B20C-7B2E-416E-B87E-FBA3127D3904}" destId="{D0DC80C0-08D2-4378-A66C-992F2498B49C}" srcOrd="0" destOrd="0" presId="urn:microsoft.com/office/officeart/2005/8/layout/chevron2"/>
    <dgm:cxn modelId="{1FC8BC58-7658-44A8-9178-85D4BBD2C4EC}" type="presOf" srcId="{FCABFC55-B579-4845-BBA6-CA38159AB09B}" destId="{E757771A-03BA-4A3C-89CC-5DECC37548B8}" srcOrd="0" destOrd="0" presId="urn:microsoft.com/office/officeart/2005/8/layout/chevron2"/>
    <dgm:cxn modelId="{21AFC790-DFCF-42DD-8F82-C50320ED90B4}" srcId="{F7C8EAD8-98CA-420B-B687-28AC04FB2EFE}" destId="{0DC62961-9E4A-4E18-B12E-8491F32A8132}" srcOrd="1" destOrd="0" parTransId="{22029C65-7832-4A65-8170-ED48DD29BE33}" sibTransId="{D6276962-DECE-4831-8969-35CE1E2DCBAD}"/>
    <dgm:cxn modelId="{AD846D91-5F57-4C83-87AE-556DD635C1D4}" type="presOf" srcId="{7BE94DE2-8ED6-42D9-898F-677D2BA0AC90}" destId="{903A6D6D-098C-4C98-B3A4-B6702AA54577}" srcOrd="0" destOrd="0" presId="urn:microsoft.com/office/officeart/2005/8/layout/chevron2"/>
    <dgm:cxn modelId="{B2D0DA91-3446-4B79-9D10-F3C26F3A7486}" srcId="{F7C8EAD8-98CA-420B-B687-28AC04FB2EFE}" destId="{A8F3D442-E027-47D1-8C20-65F59FC751A9}" srcOrd="6" destOrd="0" parTransId="{D1062439-6908-4201-85F7-3FDDF622793A}" sibTransId="{1F47741A-B66C-443D-BD60-1EDA0DE12E93}"/>
    <dgm:cxn modelId="{B9BF6299-D7F5-4B06-8AA8-65745B4F88FE}" type="presOf" srcId="{A8F3D442-E027-47D1-8C20-65F59FC751A9}" destId="{E4590723-B1FF-4ECA-9D6B-4DF1C12CB474}" srcOrd="0" destOrd="0" presId="urn:microsoft.com/office/officeart/2005/8/layout/chevron2"/>
    <dgm:cxn modelId="{F99E7CAA-A563-481E-8706-8002DEF78147}" srcId="{F7C8EAD8-98CA-420B-B687-28AC04FB2EFE}" destId="{64C48DD3-47D1-41BE-9DB8-2CBEB3A6FD64}" srcOrd="5" destOrd="0" parTransId="{1071DD8B-6DBF-4893-AE64-21285D3860E6}" sibTransId="{48BE89E8-3E9C-478D-B4C0-9EC7DA5AC43B}"/>
    <dgm:cxn modelId="{91FAEEBD-0513-46C6-B724-2121F0D983FE}" srcId="{F7C8EAD8-98CA-420B-B687-28AC04FB2EFE}" destId="{FCABFC55-B579-4845-BBA6-CA38159AB09B}" srcOrd="7" destOrd="0" parTransId="{C556D833-2D87-4A9C-97E8-741E061582B4}" sibTransId="{3B2D0134-1CF6-4F2A-B08B-0ACE490FAFC1}"/>
    <dgm:cxn modelId="{73697EBF-0948-40AD-9444-73A885982266}" type="presOf" srcId="{0DC62961-9E4A-4E18-B12E-8491F32A8132}" destId="{4AAD9125-6541-467F-A8C4-6F27D1282D6E}" srcOrd="0" destOrd="0" presId="urn:microsoft.com/office/officeart/2005/8/layout/chevron2"/>
    <dgm:cxn modelId="{745E21CD-53AC-4292-92CA-894CB017A7C7}" type="presOf" srcId="{F7C8EAD8-98CA-420B-B687-28AC04FB2EFE}" destId="{539CDC73-1D55-40F0-9902-C0278A267660}" srcOrd="0" destOrd="0" presId="urn:microsoft.com/office/officeart/2005/8/layout/chevron2"/>
    <dgm:cxn modelId="{12244CCD-634C-430A-82E9-A845EF17C738}" type="presOf" srcId="{64C48DD3-47D1-41BE-9DB8-2CBEB3A6FD64}" destId="{30B7F81B-3771-4F44-8241-8001CD0D5274}" srcOrd="0" destOrd="0" presId="urn:microsoft.com/office/officeart/2005/8/layout/chevron2"/>
    <dgm:cxn modelId="{6AF45FD3-02CF-40F9-9C07-A05A1B4BC413}" srcId="{F7C8EAD8-98CA-420B-B687-28AC04FB2EFE}" destId="{7BE94DE2-8ED6-42D9-898F-677D2BA0AC90}" srcOrd="0" destOrd="0" parTransId="{352F31C7-015F-4797-91AC-AC66B5D1AEDA}" sibTransId="{6C1C897E-4DC1-4590-BEA0-425B853CEB25}"/>
    <dgm:cxn modelId="{E381B9F6-232E-438F-AF36-0FDC991D796C}" type="presOf" srcId="{7F99C600-6195-4809-8856-ED58F2B3FEDC}" destId="{DB7D09FE-BBD5-426A-8AFA-DD0629E50EE0}" srcOrd="0" destOrd="0" presId="urn:microsoft.com/office/officeart/2005/8/layout/chevron2"/>
    <dgm:cxn modelId="{DAA68BFA-415C-4588-9DD8-6768116B5994}" type="presOf" srcId="{9A854AFE-781B-4280-A420-2B476713ABF1}" destId="{18C23CBE-8473-41C4-8284-D664427E4E31}" srcOrd="0" destOrd="0" presId="urn:microsoft.com/office/officeart/2005/8/layout/chevron2"/>
    <dgm:cxn modelId="{FAC91852-6975-4C4D-9584-60B6341C213B}" type="presParOf" srcId="{539CDC73-1D55-40F0-9902-C0278A267660}" destId="{7A90CB81-ABF0-49F3-B931-6C5B1EEBB387}" srcOrd="0" destOrd="0" presId="urn:microsoft.com/office/officeart/2005/8/layout/chevron2"/>
    <dgm:cxn modelId="{B0B9C38B-4BDA-46B6-9C45-DB5BFF822FCE}" type="presParOf" srcId="{7A90CB81-ABF0-49F3-B931-6C5B1EEBB387}" destId="{903A6D6D-098C-4C98-B3A4-B6702AA54577}" srcOrd="0" destOrd="0" presId="urn:microsoft.com/office/officeart/2005/8/layout/chevron2"/>
    <dgm:cxn modelId="{AE2175AF-CEB3-4E3A-80CA-B4E4CC96F776}" type="presParOf" srcId="{7A90CB81-ABF0-49F3-B931-6C5B1EEBB387}" destId="{82C51260-5668-4255-B081-AAE97CCE26C3}" srcOrd="1" destOrd="0" presId="urn:microsoft.com/office/officeart/2005/8/layout/chevron2"/>
    <dgm:cxn modelId="{72020209-6B44-4C95-A72F-1A5A9445E1A6}" type="presParOf" srcId="{539CDC73-1D55-40F0-9902-C0278A267660}" destId="{BB155617-824E-4F86-94B0-4A28703ACBA3}" srcOrd="1" destOrd="0" presId="urn:microsoft.com/office/officeart/2005/8/layout/chevron2"/>
    <dgm:cxn modelId="{F0D0E75B-CE62-476A-BA84-5BEB601B73FF}" type="presParOf" srcId="{539CDC73-1D55-40F0-9902-C0278A267660}" destId="{DE09E06F-1E22-422A-A621-68F1655874A5}" srcOrd="2" destOrd="0" presId="urn:microsoft.com/office/officeart/2005/8/layout/chevron2"/>
    <dgm:cxn modelId="{0ED90CF0-1F92-434D-AA48-5EED8B65C4F5}" type="presParOf" srcId="{DE09E06F-1E22-422A-A621-68F1655874A5}" destId="{4AAD9125-6541-467F-A8C4-6F27D1282D6E}" srcOrd="0" destOrd="0" presId="urn:microsoft.com/office/officeart/2005/8/layout/chevron2"/>
    <dgm:cxn modelId="{AA2ACAEA-D6B6-45EA-BEBB-90A01B1C53AA}" type="presParOf" srcId="{DE09E06F-1E22-422A-A621-68F1655874A5}" destId="{1B0361EB-985C-4E03-B813-E99F9949121D}" srcOrd="1" destOrd="0" presId="urn:microsoft.com/office/officeart/2005/8/layout/chevron2"/>
    <dgm:cxn modelId="{A1E6B52C-3C85-41E3-B2B1-26B2D039C3E1}" type="presParOf" srcId="{539CDC73-1D55-40F0-9902-C0278A267660}" destId="{59B07D04-FB8D-408B-8936-DCCC69E4DACA}" srcOrd="3" destOrd="0" presId="urn:microsoft.com/office/officeart/2005/8/layout/chevron2"/>
    <dgm:cxn modelId="{4B9D1D46-7327-4400-A4FE-AC5F7FA055EB}" type="presParOf" srcId="{539CDC73-1D55-40F0-9902-C0278A267660}" destId="{DB0CA7F3-88B5-4D53-8D30-D356791259DA}" srcOrd="4" destOrd="0" presId="urn:microsoft.com/office/officeart/2005/8/layout/chevron2"/>
    <dgm:cxn modelId="{B98FA792-87DA-41CB-99FA-B0FA29C6C062}" type="presParOf" srcId="{DB0CA7F3-88B5-4D53-8D30-D356791259DA}" destId="{18C23CBE-8473-41C4-8284-D664427E4E31}" srcOrd="0" destOrd="0" presId="urn:microsoft.com/office/officeart/2005/8/layout/chevron2"/>
    <dgm:cxn modelId="{98823720-DDA0-4CD4-81DD-34444063E319}" type="presParOf" srcId="{DB0CA7F3-88B5-4D53-8D30-D356791259DA}" destId="{AA0A512F-EA62-4468-8214-1297760065E7}" srcOrd="1" destOrd="0" presId="urn:microsoft.com/office/officeart/2005/8/layout/chevron2"/>
    <dgm:cxn modelId="{53D888A3-0B8C-4C6F-97BA-12D34E8B6DE3}" type="presParOf" srcId="{539CDC73-1D55-40F0-9902-C0278A267660}" destId="{DCEE8F44-2C50-4FB2-91D6-E09C1402DBD2}" srcOrd="5" destOrd="0" presId="urn:microsoft.com/office/officeart/2005/8/layout/chevron2"/>
    <dgm:cxn modelId="{88BE4BE7-8FB8-4AFF-96F1-D70B464757B8}" type="presParOf" srcId="{539CDC73-1D55-40F0-9902-C0278A267660}" destId="{30EBE996-EEDC-4400-8BDF-B4EFC92A9F25}" srcOrd="6" destOrd="0" presId="urn:microsoft.com/office/officeart/2005/8/layout/chevron2"/>
    <dgm:cxn modelId="{7E7DE1B9-FB58-4896-833D-E16E567AD279}" type="presParOf" srcId="{30EBE996-EEDC-4400-8BDF-B4EFC92A9F25}" destId="{DB7D09FE-BBD5-426A-8AFA-DD0629E50EE0}" srcOrd="0" destOrd="0" presId="urn:microsoft.com/office/officeart/2005/8/layout/chevron2"/>
    <dgm:cxn modelId="{9E040BC9-4519-4479-90C9-FD55DD6A2F72}" type="presParOf" srcId="{30EBE996-EEDC-4400-8BDF-B4EFC92A9F25}" destId="{984709ED-0C7E-4466-A1CD-9CD9F549D045}" srcOrd="1" destOrd="0" presId="urn:microsoft.com/office/officeart/2005/8/layout/chevron2"/>
    <dgm:cxn modelId="{CE2206B8-F9EC-421D-929A-9183EEFFACB4}" type="presParOf" srcId="{539CDC73-1D55-40F0-9902-C0278A267660}" destId="{8F1EE6E6-1B7A-4597-920F-42D81894FDB8}" srcOrd="7" destOrd="0" presId="urn:microsoft.com/office/officeart/2005/8/layout/chevron2"/>
    <dgm:cxn modelId="{B9611A58-F8DF-4676-AE0B-B1C98D53D2EE}" type="presParOf" srcId="{539CDC73-1D55-40F0-9902-C0278A267660}" destId="{7842FD2A-5381-4A90-93EA-6B013826C0AD}" srcOrd="8" destOrd="0" presId="urn:microsoft.com/office/officeart/2005/8/layout/chevron2"/>
    <dgm:cxn modelId="{19A80A85-665F-437D-B128-1F745B478370}" type="presParOf" srcId="{7842FD2A-5381-4A90-93EA-6B013826C0AD}" destId="{D0DC80C0-08D2-4378-A66C-992F2498B49C}" srcOrd="0" destOrd="0" presId="urn:microsoft.com/office/officeart/2005/8/layout/chevron2"/>
    <dgm:cxn modelId="{ACD9E33F-F65F-430C-BF09-EDCC4CD5280D}" type="presParOf" srcId="{7842FD2A-5381-4A90-93EA-6B013826C0AD}" destId="{A2FCE3C3-4CF3-466C-AA4D-92A8C1D29215}" srcOrd="1" destOrd="0" presId="urn:microsoft.com/office/officeart/2005/8/layout/chevron2"/>
    <dgm:cxn modelId="{34D8C309-47BE-46C4-B58A-EB20C6B611F9}" type="presParOf" srcId="{539CDC73-1D55-40F0-9902-C0278A267660}" destId="{0A36A1C2-089A-4A17-9C69-7B4A0EE93654}" srcOrd="9" destOrd="0" presId="urn:microsoft.com/office/officeart/2005/8/layout/chevron2"/>
    <dgm:cxn modelId="{28E425D5-D21B-409A-9C96-2220789A618A}" type="presParOf" srcId="{539CDC73-1D55-40F0-9902-C0278A267660}" destId="{B984F34C-E301-4A71-AF93-1C11C02C0DFC}" srcOrd="10" destOrd="0" presId="urn:microsoft.com/office/officeart/2005/8/layout/chevron2"/>
    <dgm:cxn modelId="{36BF82B9-C335-4189-8A0D-F9AEC9DCD341}" type="presParOf" srcId="{B984F34C-E301-4A71-AF93-1C11C02C0DFC}" destId="{30B7F81B-3771-4F44-8241-8001CD0D5274}" srcOrd="0" destOrd="0" presId="urn:microsoft.com/office/officeart/2005/8/layout/chevron2"/>
    <dgm:cxn modelId="{1A33382C-2029-4D8F-9B23-40F00EC1DA7E}" type="presParOf" srcId="{B984F34C-E301-4A71-AF93-1C11C02C0DFC}" destId="{BCB43089-1779-4D76-AFF4-2A729DBE936F}" srcOrd="1" destOrd="0" presId="urn:microsoft.com/office/officeart/2005/8/layout/chevron2"/>
    <dgm:cxn modelId="{BF527CB9-A543-4A6D-848F-BA80583F64B5}" type="presParOf" srcId="{539CDC73-1D55-40F0-9902-C0278A267660}" destId="{F764ED16-0900-49D6-8A43-2F7830124AFB}" srcOrd="11" destOrd="0" presId="urn:microsoft.com/office/officeart/2005/8/layout/chevron2"/>
    <dgm:cxn modelId="{3A488859-737B-4040-9149-4E9D952D3BA1}" type="presParOf" srcId="{539CDC73-1D55-40F0-9902-C0278A267660}" destId="{CCEDFAB1-BC32-4F4E-A8FC-3D75F9662B25}" srcOrd="12" destOrd="0" presId="urn:microsoft.com/office/officeart/2005/8/layout/chevron2"/>
    <dgm:cxn modelId="{05D92061-8581-4DA7-8409-369D660874E7}" type="presParOf" srcId="{CCEDFAB1-BC32-4F4E-A8FC-3D75F9662B25}" destId="{E4590723-B1FF-4ECA-9D6B-4DF1C12CB474}" srcOrd="0" destOrd="0" presId="urn:microsoft.com/office/officeart/2005/8/layout/chevron2"/>
    <dgm:cxn modelId="{9514CE78-A9A8-4348-A73A-DD67CB392B1A}" type="presParOf" srcId="{CCEDFAB1-BC32-4F4E-A8FC-3D75F9662B25}" destId="{EC2741DF-2BB5-4553-A827-55A7338FB908}" srcOrd="1" destOrd="0" presId="urn:microsoft.com/office/officeart/2005/8/layout/chevron2"/>
    <dgm:cxn modelId="{858DA7DC-86D8-41EF-9F9D-712413C3B0F0}" type="presParOf" srcId="{539CDC73-1D55-40F0-9902-C0278A267660}" destId="{1ECDA1F1-3B51-48CA-9298-800AEED459AE}" srcOrd="13" destOrd="0" presId="urn:microsoft.com/office/officeart/2005/8/layout/chevron2"/>
    <dgm:cxn modelId="{673DAB45-0A5A-4EA1-8EF0-8392DB9866ED}" type="presParOf" srcId="{539CDC73-1D55-40F0-9902-C0278A267660}" destId="{6BAB2DC2-B29C-4A2B-9F6D-D73CF6E0DDC8}" srcOrd="14" destOrd="0" presId="urn:microsoft.com/office/officeart/2005/8/layout/chevron2"/>
    <dgm:cxn modelId="{94FF62AA-AEAD-4E3E-8513-1646BE3BE95E}" type="presParOf" srcId="{6BAB2DC2-B29C-4A2B-9F6D-D73CF6E0DDC8}" destId="{E757771A-03BA-4A3C-89CC-5DECC37548B8}" srcOrd="0" destOrd="0" presId="urn:microsoft.com/office/officeart/2005/8/layout/chevron2"/>
    <dgm:cxn modelId="{0081D757-4C37-4ED7-8F37-070EC1A1064D}" type="presParOf" srcId="{6BAB2DC2-B29C-4A2B-9F6D-D73CF6E0DDC8}" destId="{A8D21530-E038-4D94-A541-77FF62897A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BE0D7-0466-44E5-B898-89A225F8D4AD}">
      <dsp:nvSpPr>
        <dsp:cNvPr id="0" name=""/>
        <dsp:cNvSpPr/>
      </dsp:nvSpPr>
      <dsp:spPr>
        <a:xfrm>
          <a:off x="0" y="795833"/>
          <a:ext cx="5734051" cy="14692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C21B0-3CF5-4549-A919-1D29696AA37F}">
      <dsp:nvSpPr>
        <dsp:cNvPr id="0" name=""/>
        <dsp:cNvSpPr/>
      </dsp:nvSpPr>
      <dsp:spPr>
        <a:xfrm>
          <a:off x="444442" y="1126410"/>
          <a:ext cx="808077" cy="808077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5352E-9805-48DB-B9B7-E0CA32D9418B}">
      <dsp:nvSpPr>
        <dsp:cNvPr id="0" name=""/>
        <dsp:cNvSpPr/>
      </dsp:nvSpPr>
      <dsp:spPr>
        <a:xfrm>
          <a:off x="1696961" y="795833"/>
          <a:ext cx="4037089" cy="1469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94" tIns="155494" rIns="155494" bIns="15549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While some slides will address legal information in general, the Law deals with “specific facts” presented in each situation. </a:t>
          </a:r>
          <a:r>
            <a:rPr lang="en-US" sz="1500" b="1" i="0" kern="1200" dirty="0"/>
            <a:t>The information presented here should not be relied upon as a substitute for legal advice. </a:t>
          </a:r>
        </a:p>
      </dsp:txBody>
      <dsp:txXfrm>
        <a:off x="1696961" y="795833"/>
        <a:ext cx="4037089" cy="1469231"/>
      </dsp:txXfrm>
    </dsp:sp>
    <dsp:sp modelId="{C7BC5929-B6DB-490E-810A-8F60F94BF520}">
      <dsp:nvSpPr>
        <dsp:cNvPr id="0" name=""/>
        <dsp:cNvSpPr/>
      </dsp:nvSpPr>
      <dsp:spPr>
        <a:xfrm>
          <a:off x="0" y="2632372"/>
          <a:ext cx="5734051" cy="14692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BB62-1DC4-4C65-80B3-59D79E68F26E}">
      <dsp:nvSpPr>
        <dsp:cNvPr id="0" name=""/>
        <dsp:cNvSpPr/>
      </dsp:nvSpPr>
      <dsp:spPr>
        <a:xfrm>
          <a:off x="444442" y="2962949"/>
          <a:ext cx="808077" cy="808077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64E29-CB9E-45E1-9C76-0421A87C04E2}">
      <dsp:nvSpPr>
        <dsp:cNvPr id="0" name=""/>
        <dsp:cNvSpPr/>
      </dsp:nvSpPr>
      <dsp:spPr>
        <a:xfrm>
          <a:off x="1696961" y="2632372"/>
          <a:ext cx="4037089" cy="1469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94" tIns="155494" rIns="155494" bIns="15549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Always consult an attorney. </a:t>
          </a:r>
        </a:p>
      </dsp:txBody>
      <dsp:txXfrm>
        <a:off x="1696961" y="2632372"/>
        <a:ext cx="4037089" cy="1469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34E84-340D-418D-8C91-4F6D13D0D8BB}">
      <dsp:nvSpPr>
        <dsp:cNvPr id="0" name=""/>
        <dsp:cNvSpPr/>
      </dsp:nvSpPr>
      <dsp:spPr>
        <a:xfrm>
          <a:off x="0" y="0"/>
          <a:ext cx="8262223" cy="120681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Contact made to the police or other emergency services, if: a) the contact was made with the intent </a:t>
          </a:r>
          <a:r>
            <a:rPr lang="en-US" sz="1400" b="1" u="sng" kern="1200" dirty="0">
              <a:solidFill>
                <a:schemeClr val="tx1"/>
              </a:solidFill>
            </a:rPr>
            <a:t>to prevent or respond to domestic violence or sexual violence</a:t>
          </a:r>
          <a:r>
            <a:rPr lang="en-US" sz="1400" b="1" kern="1200" dirty="0">
              <a:solidFill>
                <a:schemeClr val="tx1"/>
              </a:solidFill>
            </a:rPr>
            <a:t>; b) the intervention of emergency assistance was </a:t>
          </a:r>
          <a:r>
            <a:rPr lang="en-US" sz="1400" b="1" u="sng" kern="1200" dirty="0">
              <a:solidFill>
                <a:schemeClr val="tx1"/>
              </a:solidFill>
            </a:rPr>
            <a:t>needed to respond to or prevent domestic violence or sexual violence</a:t>
          </a:r>
          <a:r>
            <a:rPr lang="en-US" sz="1400" b="1" kern="1200" dirty="0">
              <a:solidFill>
                <a:schemeClr val="tx1"/>
              </a:solidFill>
            </a:rPr>
            <a:t>; or c) the contact was made by, on behalf of, or otherwise </a:t>
          </a:r>
          <a:r>
            <a:rPr lang="en-US" sz="1400" b="1" u="sng" kern="1200" dirty="0">
              <a:solidFill>
                <a:schemeClr val="tx1"/>
              </a:solidFill>
            </a:rPr>
            <a:t>concerns an individual with a disability and the purpose of the contact was related to that individual’s disability</a:t>
          </a:r>
          <a:r>
            <a:rPr lang="en-US" sz="1400" kern="1200" dirty="0">
              <a:solidFill>
                <a:schemeClr val="tx1"/>
              </a:solidFill>
            </a:rPr>
            <a:t>. </a:t>
          </a:r>
        </a:p>
      </dsp:txBody>
      <dsp:txXfrm>
        <a:off x="35346" y="35346"/>
        <a:ext cx="6959974" cy="1136125"/>
      </dsp:txXfrm>
    </dsp:sp>
    <dsp:sp modelId="{214D1A4D-7575-4FB1-978A-16CF4BDB609A}">
      <dsp:nvSpPr>
        <dsp:cNvPr id="0" name=""/>
        <dsp:cNvSpPr/>
      </dsp:nvSpPr>
      <dsp:spPr>
        <a:xfrm>
          <a:off x="729019" y="1407953"/>
          <a:ext cx="8262223" cy="1206817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An incident or incidents of </a:t>
          </a:r>
          <a:r>
            <a:rPr lang="en-US" sz="1400" b="1" u="sng" kern="1200" dirty="0">
              <a:solidFill>
                <a:schemeClr val="tx1"/>
              </a:solidFill>
            </a:rPr>
            <a:t>actual or threatened domestic violence or sexual violence </a:t>
          </a:r>
          <a:r>
            <a:rPr lang="en-US" sz="1400" b="1" kern="1200" dirty="0">
              <a:solidFill>
                <a:schemeClr val="tx1"/>
              </a:solidFill>
            </a:rPr>
            <a:t>against a tenant, household member, or guest occurring in the rental unit or on the leased premises</a:t>
          </a:r>
        </a:p>
      </dsp:txBody>
      <dsp:txXfrm>
        <a:off x="764365" y="1443299"/>
        <a:ext cx="6678080" cy="1136125"/>
      </dsp:txXfrm>
    </dsp:sp>
    <dsp:sp modelId="{5FD35D89-E451-4ECA-BE1D-45C7005E6850}">
      <dsp:nvSpPr>
        <dsp:cNvPr id="0" name=""/>
        <dsp:cNvSpPr/>
      </dsp:nvSpPr>
      <dsp:spPr>
        <a:xfrm>
          <a:off x="1458039" y="2815907"/>
          <a:ext cx="8262223" cy="120681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solidFill>
                <a:schemeClr val="tx1"/>
              </a:solidFill>
            </a:rPr>
            <a:t>Unlawful activity </a:t>
          </a:r>
          <a:r>
            <a:rPr lang="en-US" sz="1400" b="1" kern="1200" dirty="0">
              <a:solidFill>
                <a:schemeClr val="tx1"/>
              </a:solidFill>
            </a:rPr>
            <a:t>occurring in the rental unit or on the leased premises that is </a:t>
          </a:r>
          <a:r>
            <a:rPr lang="en-US" sz="1400" b="1" u="sng" kern="1200" dirty="0">
              <a:solidFill>
                <a:schemeClr val="tx1"/>
              </a:solidFill>
            </a:rPr>
            <a:t>directly relating to domestic violence or sexual violence</a:t>
          </a:r>
          <a:r>
            <a:rPr lang="en-US" sz="1400" b="1" kern="1200" dirty="0">
              <a:solidFill>
                <a:schemeClr val="tx1"/>
              </a:solidFill>
            </a:rPr>
            <a:t>, engaged by the tenant, member of a tenant’s household, guest, or other party, and against a tenant, household member, guest or other party. </a:t>
          </a:r>
        </a:p>
      </dsp:txBody>
      <dsp:txXfrm>
        <a:off x="1493385" y="2851253"/>
        <a:ext cx="6678080" cy="1136125"/>
      </dsp:txXfrm>
    </dsp:sp>
    <dsp:sp modelId="{5BB02D6D-DBED-4740-B1FE-5E289C6121F8}">
      <dsp:nvSpPr>
        <dsp:cNvPr id="0" name=""/>
        <dsp:cNvSpPr/>
      </dsp:nvSpPr>
      <dsp:spPr>
        <a:xfrm>
          <a:off x="7477792" y="915169"/>
          <a:ext cx="784431" cy="784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654289" y="915169"/>
        <a:ext cx="431437" cy="590284"/>
      </dsp:txXfrm>
    </dsp:sp>
    <dsp:sp modelId="{B88533DB-1F15-4B5E-BFD1-ED16A305C7EC}">
      <dsp:nvSpPr>
        <dsp:cNvPr id="0" name=""/>
        <dsp:cNvSpPr/>
      </dsp:nvSpPr>
      <dsp:spPr>
        <a:xfrm>
          <a:off x="8206811" y="2315078"/>
          <a:ext cx="784431" cy="784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83308" y="2315078"/>
        <a:ext cx="431437" cy="590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8B414-09D9-45F1-84F5-F0AC9F5BDDCA}">
      <dsp:nvSpPr>
        <dsp:cNvPr id="0" name=""/>
        <dsp:cNvSpPr/>
      </dsp:nvSpPr>
      <dsp:spPr>
        <a:xfrm rot="5400000">
          <a:off x="2780484" y="441132"/>
          <a:ext cx="1826142" cy="158874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 rot="-5400000">
        <a:off x="3146762" y="607007"/>
        <a:ext cx="1093585" cy="1256994"/>
      </dsp:txXfrm>
    </dsp:sp>
    <dsp:sp modelId="{AD889569-F0B0-44C5-A974-C399E7E12D03}">
      <dsp:nvSpPr>
        <dsp:cNvPr id="0" name=""/>
        <dsp:cNvSpPr/>
      </dsp:nvSpPr>
      <dsp:spPr>
        <a:xfrm>
          <a:off x="4536137" y="687661"/>
          <a:ext cx="2037974" cy="10956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E2651-CD4D-4812-B6E1-C2A8031648A2}">
      <dsp:nvSpPr>
        <dsp:cNvPr id="0" name=""/>
        <dsp:cNvSpPr/>
      </dsp:nvSpPr>
      <dsp:spPr>
        <a:xfrm rot="5400000">
          <a:off x="1064640" y="441132"/>
          <a:ext cx="1826142" cy="158874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430918" y="607007"/>
        <a:ext cx="1093585" cy="1256994"/>
      </dsp:txXfrm>
    </dsp:sp>
    <dsp:sp modelId="{79C74D3C-4127-4279-97DD-1047FC37330B}">
      <dsp:nvSpPr>
        <dsp:cNvPr id="0" name=""/>
        <dsp:cNvSpPr/>
      </dsp:nvSpPr>
      <dsp:spPr>
        <a:xfrm rot="5400000">
          <a:off x="1919275" y="1991161"/>
          <a:ext cx="1826142" cy="158874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Fortified entry and interior doors</a:t>
          </a:r>
        </a:p>
      </dsp:txBody>
      <dsp:txXfrm rot="-5400000">
        <a:off x="2285553" y="2157036"/>
        <a:ext cx="1093585" cy="1256994"/>
      </dsp:txXfrm>
    </dsp:sp>
    <dsp:sp modelId="{37801E6D-56E6-433B-BFE7-6D5389DF23C9}">
      <dsp:nvSpPr>
        <dsp:cNvPr id="0" name=""/>
        <dsp:cNvSpPr/>
      </dsp:nvSpPr>
      <dsp:spPr>
        <a:xfrm>
          <a:off x="0" y="2237690"/>
          <a:ext cx="1972233" cy="10956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5618E-2D78-4582-9045-A28303905571}">
      <dsp:nvSpPr>
        <dsp:cNvPr id="0" name=""/>
        <dsp:cNvSpPr/>
      </dsp:nvSpPr>
      <dsp:spPr>
        <a:xfrm rot="5400000">
          <a:off x="3635118" y="1991161"/>
          <a:ext cx="1826142" cy="158874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1396" y="2157036"/>
        <a:ext cx="1093585" cy="1256994"/>
      </dsp:txXfrm>
    </dsp:sp>
    <dsp:sp modelId="{D5C33264-5BD8-4D0D-AB1E-DC9EBCDB7D75}">
      <dsp:nvSpPr>
        <dsp:cNvPr id="0" name=""/>
        <dsp:cNvSpPr/>
      </dsp:nvSpPr>
      <dsp:spPr>
        <a:xfrm rot="5400000">
          <a:off x="2780484" y="3541191"/>
          <a:ext cx="1826142" cy="158874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 </a:t>
          </a:r>
        </a:p>
      </dsp:txBody>
      <dsp:txXfrm rot="-5400000">
        <a:off x="3146762" y="3707066"/>
        <a:ext cx="1093585" cy="1256994"/>
      </dsp:txXfrm>
    </dsp:sp>
    <dsp:sp modelId="{3AA5E467-69F1-48A8-8525-D130833ABA14}">
      <dsp:nvSpPr>
        <dsp:cNvPr id="0" name=""/>
        <dsp:cNvSpPr/>
      </dsp:nvSpPr>
      <dsp:spPr>
        <a:xfrm>
          <a:off x="4536137" y="3787720"/>
          <a:ext cx="2037974" cy="10956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5F284-3485-4CDE-8706-6039B87A1F59}">
      <dsp:nvSpPr>
        <dsp:cNvPr id="0" name=""/>
        <dsp:cNvSpPr/>
      </dsp:nvSpPr>
      <dsp:spPr>
        <a:xfrm rot="5400000">
          <a:off x="1102913" y="3591355"/>
          <a:ext cx="1826142" cy="158874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469191" y="3757230"/>
        <a:ext cx="1093585" cy="1256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3CF3A-C789-4943-8EDF-EB0619047FDA}">
      <dsp:nvSpPr>
        <dsp:cNvPr id="0" name=""/>
        <dsp:cNvSpPr/>
      </dsp:nvSpPr>
      <dsp:spPr>
        <a:xfrm>
          <a:off x="1696854" y="621033"/>
          <a:ext cx="1247687" cy="1287000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696854" y="621033"/>
        <a:ext cx="1247687" cy="1287000"/>
      </dsp:txXfrm>
    </dsp:sp>
    <dsp:sp modelId="{6D1094CB-F05F-448E-B60D-D961C79865D3}">
      <dsp:nvSpPr>
        <dsp:cNvPr id="0" name=""/>
        <dsp:cNvSpPr/>
      </dsp:nvSpPr>
      <dsp:spPr>
        <a:xfrm>
          <a:off x="2944541" y="621033"/>
          <a:ext cx="249537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32C71-E02A-4F3A-B222-26B22FF6B080}">
      <dsp:nvSpPr>
        <dsp:cNvPr id="0" name=""/>
        <dsp:cNvSpPr/>
      </dsp:nvSpPr>
      <dsp:spPr>
        <a:xfrm>
          <a:off x="1696854" y="2142033"/>
          <a:ext cx="1247687" cy="1287000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Drug Possession</a:t>
          </a:r>
        </a:p>
      </dsp:txBody>
      <dsp:txXfrm>
        <a:off x="1696854" y="2142033"/>
        <a:ext cx="1247687" cy="1287000"/>
      </dsp:txXfrm>
    </dsp:sp>
    <dsp:sp modelId="{8C8438E7-F463-4027-976D-292BA7CB6095}">
      <dsp:nvSpPr>
        <dsp:cNvPr id="0" name=""/>
        <dsp:cNvSpPr/>
      </dsp:nvSpPr>
      <dsp:spPr>
        <a:xfrm>
          <a:off x="2944541" y="2142033"/>
          <a:ext cx="249537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F1BDD-5780-4962-9965-C47B2DB69DBF}">
      <dsp:nvSpPr>
        <dsp:cNvPr id="0" name=""/>
        <dsp:cNvSpPr/>
      </dsp:nvSpPr>
      <dsp:spPr>
        <a:xfrm>
          <a:off x="1696854" y="3663033"/>
          <a:ext cx="1247687" cy="1287000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696854" y="3663033"/>
        <a:ext cx="1247687" cy="1287000"/>
      </dsp:txXfrm>
    </dsp:sp>
    <dsp:sp modelId="{28CB178D-60EC-4ABE-8012-7730C0D8DBF5}">
      <dsp:nvSpPr>
        <dsp:cNvPr id="0" name=""/>
        <dsp:cNvSpPr/>
      </dsp:nvSpPr>
      <dsp:spPr>
        <a:xfrm>
          <a:off x="2944541" y="3663033"/>
          <a:ext cx="249537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3CF3A-C789-4943-8EDF-EB0619047FDA}">
      <dsp:nvSpPr>
        <dsp:cNvPr id="0" name=""/>
        <dsp:cNvSpPr/>
      </dsp:nvSpPr>
      <dsp:spPr>
        <a:xfrm>
          <a:off x="1696854" y="621033"/>
          <a:ext cx="1247687" cy="1287000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696854" y="621033"/>
        <a:ext cx="1247687" cy="1287000"/>
      </dsp:txXfrm>
    </dsp:sp>
    <dsp:sp modelId="{6D1094CB-F05F-448E-B60D-D961C79865D3}">
      <dsp:nvSpPr>
        <dsp:cNvPr id="0" name=""/>
        <dsp:cNvSpPr/>
      </dsp:nvSpPr>
      <dsp:spPr>
        <a:xfrm>
          <a:off x="2944541" y="621033"/>
          <a:ext cx="249537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32C71-E02A-4F3A-B222-26B22FF6B080}">
      <dsp:nvSpPr>
        <dsp:cNvPr id="0" name=""/>
        <dsp:cNvSpPr/>
      </dsp:nvSpPr>
      <dsp:spPr>
        <a:xfrm>
          <a:off x="1696854" y="2142033"/>
          <a:ext cx="1247687" cy="1287000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696854" y="2142033"/>
        <a:ext cx="1247687" cy="1287000"/>
      </dsp:txXfrm>
    </dsp:sp>
    <dsp:sp modelId="{8C8438E7-F463-4027-976D-292BA7CB6095}">
      <dsp:nvSpPr>
        <dsp:cNvPr id="0" name=""/>
        <dsp:cNvSpPr/>
      </dsp:nvSpPr>
      <dsp:spPr>
        <a:xfrm>
          <a:off x="2944541" y="2142033"/>
          <a:ext cx="249537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F1BDD-5780-4962-9965-C47B2DB69DBF}">
      <dsp:nvSpPr>
        <dsp:cNvPr id="0" name=""/>
        <dsp:cNvSpPr/>
      </dsp:nvSpPr>
      <dsp:spPr>
        <a:xfrm>
          <a:off x="1696854" y="3663033"/>
          <a:ext cx="1247687" cy="1287000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696854" y="3663033"/>
        <a:ext cx="1247687" cy="1287000"/>
      </dsp:txXfrm>
    </dsp:sp>
    <dsp:sp modelId="{28CB178D-60EC-4ABE-8012-7730C0D8DBF5}">
      <dsp:nvSpPr>
        <dsp:cNvPr id="0" name=""/>
        <dsp:cNvSpPr/>
      </dsp:nvSpPr>
      <dsp:spPr>
        <a:xfrm>
          <a:off x="2944541" y="3663033"/>
          <a:ext cx="249537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3CF3A-C789-4943-8EDF-EB0619047FDA}">
      <dsp:nvSpPr>
        <dsp:cNvPr id="0" name=""/>
        <dsp:cNvSpPr/>
      </dsp:nvSpPr>
      <dsp:spPr>
        <a:xfrm>
          <a:off x="1696854" y="621033"/>
          <a:ext cx="1247687" cy="1287000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696854" y="621033"/>
        <a:ext cx="1247687" cy="1287000"/>
      </dsp:txXfrm>
    </dsp:sp>
    <dsp:sp modelId="{6D1094CB-F05F-448E-B60D-D961C79865D3}">
      <dsp:nvSpPr>
        <dsp:cNvPr id="0" name=""/>
        <dsp:cNvSpPr/>
      </dsp:nvSpPr>
      <dsp:spPr>
        <a:xfrm>
          <a:off x="2944541" y="621033"/>
          <a:ext cx="249537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32C71-E02A-4F3A-B222-26B22FF6B080}">
      <dsp:nvSpPr>
        <dsp:cNvPr id="0" name=""/>
        <dsp:cNvSpPr/>
      </dsp:nvSpPr>
      <dsp:spPr>
        <a:xfrm>
          <a:off x="1696854" y="2142033"/>
          <a:ext cx="1247687" cy="1287000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696854" y="2142033"/>
        <a:ext cx="1247687" cy="1287000"/>
      </dsp:txXfrm>
    </dsp:sp>
    <dsp:sp modelId="{8C8438E7-F463-4027-976D-292BA7CB6095}">
      <dsp:nvSpPr>
        <dsp:cNvPr id="0" name=""/>
        <dsp:cNvSpPr/>
      </dsp:nvSpPr>
      <dsp:spPr>
        <a:xfrm>
          <a:off x="2944541" y="2142033"/>
          <a:ext cx="249537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F1BDD-5780-4962-9965-C47B2DB69DBF}">
      <dsp:nvSpPr>
        <dsp:cNvPr id="0" name=""/>
        <dsp:cNvSpPr/>
      </dsp:nvSpPr>
      <dsp:spPr>
        <a:xfrm>
          <a:off x="1696854" y="3663033"/>
          <a:ext cx="1247687" cy="1287000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696854" y="3663033"/>
        <a:ext cx="1247687" cy="1287000"/>
      </dsp:txXfrm>
    </dsp:sp>
    <dsp:sp modelId="{28CB178D-60EC-4ABE-8012-7730C0D8DBF5}">
      <dsp:nvSpPr>
        <dsp:cNvPr id="0" name=""/>
        <dsp:cNvSpPr/>
      </dsp:nvSpPr>
      <dsp:spPr>
        <a:xfrm>
          <a:off x="2944541" y="3663033"/>
          <a:ext cx="249537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3CF3A-C789-4943-8EDF-EB0619047FDA}">
      <dsp:nvSpPr>
        <dsp:cNvPr id="0" name=""/>
        <dsp:cNvSpPr/>
      </dsp:nvSpPr>
      <dsp:spPr>
        <a:xfrm>
          <a:off x="1696854" y="463269"/>
          <a:ext cx="1247687" cy="1287000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696854" y="463269"/>
        <a:ext cx="1247687" cy="1287000"/>
      </dsp:txXfrm>
    </dsp:sp>
    <dsp:sp modelId="{6D1094CB-F05F-448E-B60D-D961C79865D3}">
      <dsp:nvSpPr>
        <dsp:cNvPr id="0" name=""/>
        <dsp:cNvSpPr/>
      </dsp:nvSpPr>
      <dsp:spPr>
        <a:xfrm>
          <a:off x="2944541" y="463269"/>
          <a:ext cx="249537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32C71-E02A-4F3A-B222-26B22FF6B080}">
      <dsp:nvSpPr>
        <dsp:cNvPr id="0" name=""/>
        <dsp:cNvSpPr/>
      </dsp:nvSpPr>
      <dsp:spPr>
        <a:xfrm>
          <a:off x="1696854" y="1984269"/>
          <a:ext cx="1247687" cy="1287000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696854" y="1984269"/>
        <a:ext cx="1247687" cy="1287000"/>
      </dsp:txXfrm>
    </dsp:sp>
    <dsp:sp modelId="{8C8438E7-F463-4027-976D-292BA7CB6095}">
      <dsp:nvSpPr>
        <dsp:cNvPr id="0" name=""/>
        <dsp:cNvSpPr/>
      </dsp:nvSpPr>
      <dsp:spPr>
        <a:xfrm>
          <a:off x="2944541" y="1984269"/>
          <a:ext cx="249537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F1BDD-5780-4962-9965-C47B2DB69DBF}">
      <dsp:nvSpPr>
        <dsp:cNvPr id="0" name=""/>
        <dsp:cNvSpPr/>
      </dsp:nvSpPr>
      <dsp:spPr>
        <a:xfrm>
          <a:off x="1696854" y="3505269"/>
          <a:ext cx="1247687" cy="1287000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696854" y="3505269"/>
        <a:ext cx="1247687" cy="1287000"/>
      </dsp:txXfrm>
    </dsp:sp>
    <dsp:sp modelId="{28CB178D-60EC-4ABE-8012-7730C0D8DBF5}">
      <dsp:nvSpPr>
        <dsp:cNvPr id="0" name=""/>
        <dsp:cNvSpPr/>
      </dsp:nvSpPr>
      <dsp:spPr>
        <a:xfrm>
          <a:off x="2944541" y="3505269"/>
          <a:ext cx="249537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A6D6D-098C-4C98-B3A4-B6702AA54577}">
      <dsp:nvSpPr>
        <dsp:cNvPr id="0" name=""/>
        <dsp:cNvSpPr/>
      </dsp:nvSpPr>
      <dsp:spPr>
        <a:xfrm rot="5400000">
          <a:off x="-70053" y="70705"/>
          <a:ext cx="467026" cy="32691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1" y="164110"/>
        <a:ext cx="326918" cy="140108"/>
      </dsp:txXfrm>
    </dsp:sp>
    <dsp:sp modelId="{82C51260-5668-4255-B081-AAE97CCE26C3}">
      <dsp:nvSpPr>
        <dsp:cNvPr id="0" name=""/>
        <dsp:cNvSpPr/>
      </dsp:nvSpPr>
      <dsp:spPr>
        <a:xfrm rot="5400000">
          <a:off x="3283261" y="-2955691"/>
          <a:ext cx="303567" cy="6216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AD9125-6541-467F-A8C4-6F27D1282D6E}">
      <dsp:nvSpPr>
        <dsp:cNvPr id="0" name=""/>
        <dsp:cNvSpPr/>
      </dsp:nvSpPr>
      <dsp:spPr>
        <a:xfrm rot="5400000">
          <a:off x="-70053" y="459263"/>
          <a:ext cx="467026" cy="32691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117322"/>
                <a:satOff val="-6993"/>
                <a:lumOff val="1279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117322"/>
                <a:satOff val="-6993"/>
                <a:lumOff val="1279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shade val="50000"/>
              <a:hueOff val="117322"/>
              <a:satOff val="-6993"/>
              <a:lumOff val="12799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1" y="552668"/>
        <a:ext cx="326918" cy="140108"/>
      </dsp:txXfrm>
    </dsp:sp>
    <dsp:sp modelId="{1B0361EB-985C-4E03-B813-E99F9949121D}">
      <dsp:nvSpPr>
        <dsp:cNvPr id="0" name=""/>
        <dsp:cNvSpPr/>
      </dsp:nvSpPr>
      <dsp:spPr>
        <a:xfrm rot="5400000">
          <a:off x="3283261" y="-2567133"/>
          <a:ext cx="303567" cy="6216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112270"/>
              <a:satOff val="-6738"/>
              <a:lumOff val="11597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C23CBE-8473-41C4-8284-D664427E4E31}">
      <dsp:nvSpPr>
        <dsp:cNvPr id="0" name=""/>
        <dsp:cNvSpPr/>
      </dsp:nvSpPr>
      <dsp:spPr>
        <a:xfrm rot="5400000">
          <a:off x="-70053" y="847820"/>
          <a:ext cx="467026" cy="32691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234645"/>
                <a:satOff val="-13985"/>
                <a:lumOff val="2559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234645"/>
                <a:satOff val="-13985"/>
                <a:lumOff val="2559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shade val="50000"/>
              <a:hueOff val="234645"/>
              <a:satOff val="-13985"/>
              <a:lumOff val="25599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1" y="941225"/>
        <a:ext cx="326918" cy="140108"/>
      </dsp:txXfrm>
    </dsp:sp>
    <dsp:sp modelId="{AA0A512F-EA62-4468-8214-1297760065E7}">
      <dsp:nvSpPr>
        <dsp:cNvPr id="0" name=""/>
        <dsp:cNvSpPr/>
      </dsp:nvSpPr>
      <dsp:spPr>
        <a:xfrm rot="5400000">
          <a:off x="3283261" y="-2178576"/>
          <a:ext cx="303567" cy="6216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224541"/>
              <a:satOff val="-13477"/>
              <a:lumOff val="23194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7D09FE-BBD5-426A-8AFA-DD0629E50EE0}">
      <dsp:nvSpPr>
        <dsp:cNvPr id="0" name=""/>
        <dsp:cNvSpPr/>
      </dsp:nvSpPr>
      <dsp:spPr>
        <a:xfrm rot="5400000">
          <a:off x="-70053" y="1236378"/>
          <a:ext cx="467026" cy="32691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351967"/>
                <a:satOff val="-20978"/>
                <a:lumOff val="3839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351967"/>
                <a:satOff val="-20978"/>
                <a:lumOff val="3839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shade val="50000"/>
              <a:hueOff val="351967"/>
              <a:satOff val="-20978"/>
              <a:lumOff val="38398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1" y="1329783"/>
        <a:ext cx="326918" cy="140108"/>
      </dsp:txXfrm>
    </dsp:sp>
    <dsp:sp modelId="{984709ED-0C7E-4466-A1CD-9CD9F549D045}">
      <dsp:nvSpPr>
        <dsp:cNvPr id="0" name=""/>
        <dsp:cNvSpPr/>
      </dsp:nvSpPr>
      <dsp:spPr>
        <a:xfrm rot="5400000">
          <a:off x="3283261" y="-1790019"/>
          <a:ext cx="303567" cy="6216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336811"/>
              <a:satOff val="-20215"/>
              <a:lumOff val="34792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DC80C0-08D2-4378-A66C-992F2498B49C}">
      <dsp:nvSpPr>
        <dsp:cNvPr id="0" name=""/>
        <dsp:cNvSpPr/>
      </dsp:nvSpPr>
      <dsp:spPr>
        <a:xfrm rot="5400000">
          <a:off x="-70053" y="1624935"/>
          <a:ext cx="467026" cy="32691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469289"/>
                <a:satOff val="-27971"/>
                <a:lumOff val="51197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469289"/>
                <a:satOff val="-27971"/>
                <a:lumOff val="51197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shade val="50000"/>
              <a:hueOff val="469289"/>
              <a:satOff val="-27971"/>
              <a:lumOff val="51197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1" y="1718340"/>
        <a:ext cx="326918" cy="140108"/>
      </dsp:txXfrm>
    </dsp:sp>
    <dsp:sp modelId="{A2FCE3C3-4CF3-466C-AA4D-92A8C1D29215}">
      <dsp:nvSpPr>
        <dsp:cNvPr id="0" name=""/>
        <dsp:cNvSpPr/>
      </dsp:nvSpPr>
      <dsp:spPr>
        <a:xfrm rot="5400000">
          <a:off x="3283261" y="-1401461"/>
          <a:ext cx="303567" cy="6216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449081"/>
              <a:satOff val="-26954"/>
              <a:lumOff val="46389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B7F81B-3771-4F44-8241-8001CD0D5274}">
      <dsp:nvSpPr>
        <dsp:cNvPr id="0" name=""/>
        <dsp:cNvSpPr/>
      </dsp:nvSpPr>
      <dsp:spPr>
        <a:xfrm rot="5400000">
          <a:off x="-70053" y="2013492"/>
          <a:ext cx="467026" cy="32691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351967"/>
                <a:satOff val="-20978"/>
                <a:lumOff val="3839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351967"/>
                <a:satOff val="-20978"/>
                <a:lumOff val="3839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shade val="50000"/>
              <a:hueOff val="351967"/>
              <a:satOff val="-20978"/>
              <a:lumOff val="38398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1" y="2106897"/>
        <a:ext cx="326918" cy="140108"/>
      </dsp:txXfrm>
    </dsp:sp>
    <dsp:sp modelId="{BCB43089-1779-4D76-AFF4-2A729DBE936F}">
      <dsp:nvSpPr>
        <dsp:cNvPr id="0" name=""/>
        <dsp:cNvSpPr/>
      </dsp:nvSpPr>
      <dsp:spPr>
        <a:xfrm rot="5400000">
          <a:off x="3283261" y="-1012904"/>
          <a:ext cx="303567" cy="6216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336811"/>
              <a:satOff val="-20215"/>
              <a:lumOff val="34792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590723-B1FF-4ECA-9D6B-4DF1C12CB474}">
      <dsp:nvSpPr>
        <dsp:cNvPr id="0" name=""/>
        <dsp:cNvSpPr/>
      </dsp:nvSpPr>
      <dsp:spPr>
        <a:xfrm rot="5400000">
          <a:off x="-70053" y="2402050"/>
          <a:ext cx="467026" cy="32691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234645"/>
                <a:satOff val="-13985"/>
                <a:lumOff val="2559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234645"/>
                <a:satOff val="-13985"/>
                <a:lumOff val="2559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shade val="50000"/>
              <a:hueOff val="234645"/>
              <a:satOff val="-13985"/>
              <a:lumOff val="25599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 rot="-5400000">
        <a:off x="1" y="2495455"/>
        <a:ext cx="326918" cy="140108"/>
      </dsp:txXfrm>
    </dsp:sp>
    <dsp:sp modelId="{EC2741DF-2BB5-4553-A827-55A7338FB908}">
      <dsp:nvSpPr>
        <dsp:cNvPr id="0" name=""/>
        <dsp:cNvSpPr/>
      </dsp:nvSpPr>
      <dsp:spPr>
        <a:xfrm rot="5400000">
          <a:off x="3283261" y="-624346"/>
          <a:ext cx="303567" cy="6216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224541"/>
              <a:satOff val="-13477"/>
              <a:lumOff val="23194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57771A-03BA-4A3C-89CC-5DECC37548B8}">
      <dsp:nvSpPr>
        <dsp:cNvPr id="0" name=""/>
        <dsp:cNvSpPr/>
      </dsp:nvSpPr>
      <dsp:spPr>
        <a:xfrm rot="5400000">
          <a:off x="-70053" y="2790607"/>
          <a:ext cx="467026" cy="32691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117322"/>
                <a:satOff val="-6993"/>
                <a:lumOff val="1279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117322"/>
                <a:satOff val="-6993"/>
                <a:lumOff val="1279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shade val="50000"/>
              <a:hueOff val="117322"/>
              <a:satOff val="-6993"/>
              <a:lumOff val="12799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 rot="-5400000">
        <a:off x="1" y="2884012"/>
        <a:ext cx="326918" cy="140108"/>
      </dsp:txXfrm>
    </dsp:sp>
    <dsp:sp modelId="{A8D21530-E038-4D94-A541-77FF62897A4C}">
      <dsp:nvSpPr>
        <dsp:cNvPr id="0" name=""/>
        <dsp:cNvSpPr/>
      </dsp:nvSpPr>
      <dsp:spPr>
        <a:xfrm rot="5400000">
          <a:off x="3283261" y="-235789"/>
          <a:ext cx="303567" cy="6216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112270"/>
              <a:satOff val="-6738"/>
              <a:lumOff val="11597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55A55-A0F2-4754-FD55-F27D6F3AF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786A7-2FB3-DA3B-7AAF-896C5CD7E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C6B98-9D77-9154-A03B-6FE35AEC6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53157-206A-442F-16A7-97B4C9ADD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3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CEDD3-5937-81B0-80CE-F13FC5D29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DEAFA-3765-B9DC-136F-9C8015ED5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350781-D0EC-D18C-5E62-E0D9C1E75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4E0DA-2B19-C73D-C301-315C72848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59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DC00E-53B6-AC6A-B042-29F569C74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571B92-A51D-2211-A155-67B6CE5BC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436B7B-ABFC-1910-540A-83FA7A580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273F9-CCBF-F5F9-3306-397CE8546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43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33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2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1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01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68EED-E28E-A545-E38B-FD90C5EC5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7ACFE-A997-4133-C11B-247F688BA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C5A2F7-0D58-7FE5-4493-BDCADB704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66D10-5E3A-DE63-1868-F741E2210A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4BC71-77DE-AE26-13B8-6A581CC0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EBE106-7D34-5E81-099C-4651B8CF0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71EAD7-213F-C7D8-C9A3-8E4FA8EBB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06EC2-ED9A-FD36-4DF7-EAFA5DB92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4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D2B76-27E9-7032-4279-85CC015A7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4C06BF-978F-0307-76C9-5B7DC87D7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3FD2AF-7327-A8AA-CB98-F0797C123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8B538-62CF-91DC-3107-D69B0AF04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4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5B3F1-3657-CA16-4475-250E9A60D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60437-6208-CC42-6C01-C5E93CA48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365907-67A6-BC06-30BA-5695CF267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9B6CE-64F3-B856-1A75-ACEF08A0A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7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2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1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8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2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293649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711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86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49" y="429462"/>
            <a:ext cx="6343651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5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189">
              <a:lnSpc>
                <a:spcPts val="2000"/>
              </a:lnSpc>
              <a:defRPr sz="1800"/>
            </a:lvl2pPr>
            <a:lvl3pPr marL="914377">
              <a:lnSpc>
                <a:spcPts val="2000"/>
              </a:lnSpc>
              <a:defRPr sz="1800"/>
            </a:lvl3pPr>
            <a:lvl4pPr marL="1371566">
              <a:lnSpc>
                <a:spcPts val="2000"/>
              </a:lnSpc>
              <a:defRPr sz="1800"/>
            </a:lvl4pPr>
            <a:lvl5pPr marL="1828754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800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800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sz="1800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800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0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0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0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2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2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5" y="6353177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5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2" y="761322"/>
            <a:ext cx="4076119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" y="2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5625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5" y="544287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7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" y="2029169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800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800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sz="1800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800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0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0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0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1"/>
            <a:ext cx="4076119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1038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2" y="896112"/>
            <a:ext cx="6589151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8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800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800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sz="1800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800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0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0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0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2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7" y="6355082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2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2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189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377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566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754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226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1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800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800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sz="1800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800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0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0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0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7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3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7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9" y="6350002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9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6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7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2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2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5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189">
              <a:lnSpc>
                <a:spcPts val="2000"/>
              </a:lnSpc>
              <a:defRPr sz="1800"/>
            </a:lvl2pPr>
            <a:lvl3pPr marL="914377">
              <a:lnSpc>
                <a:spcPts val="2000"/>
              </a:lnSpc>
              <a:defRPr sz="1800"/>
            </a:lvl3pPr>
            <a:lvl4pPr marL="1371566">
              <a:lnSpc>
                <a:spcPts val="2000"/>
              </a:lnSpc>
              <a:defRPr sz="1800"/>
            </a:lvl4pPr>
            <a:lvl5pPr marL="1828754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189">
              <a:lnSpc>
                <a:spcPts val="2000"/>
              </a:lnSpc>
              <a:defRPr sz="1800"/>
            </a:lvl2pPr>
            <a:lvl3pPr marL="914377">
              <a:lnSpc>
                <a:spcPts val="2000"/>
              </a:lnSpc>
              <a:defRPr sz="1800"/>
            </a:lvl3pPr>
            <a:lvl4pPr marL="1371566">
              <a:lnSpc>
                <a:spcPts val="2000"/>
              </a:lnSpc>
              <a:defRPr sz="1800"/>
            </a:lvl4pPr>
            <a:lvl5pPr marL="1828754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085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3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2" y="5806395"/>
            <a:ext cx="2870811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60" y="5801764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7" y="6829133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1" y="3259058"/>
            <a:ext cx="2994660" cy="3006531"/>
          </a:xfrm>
        </p:spPr>
        <p:txBody>
          <a:bodyPr>
            <a:normAutofit/>
          </a:bodyPr>
          <a:lstStyle>
            <a:lvl1pPr marL="285744" indent="-285744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2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189">
              <a:lnSpc>
                <a:spcPts val="2000"/>
              </a:lnSpc>
              <a:defRPr sz="1800"/>
            </a:lvl2pPr>
            <a:lvl3pPr marL="914377">
              <a:lnSpc>
                <a:spcPts val="2000"/>
              </a:lnSpc>
              <a:defRPr sz="1800"/>
            </a:lvl3pPr>
            <a:lvl4pPr marL="1371566">
              <a:lnSpc>
                <a:spcPts val="2000"/>
              </a:lnSpc>
              <a:defRPr sz="1800"/>
            </a:lvl4pPr>
            <a:lvl5pPr marL="1828754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7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2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2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01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8" y="898525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8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8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9" y="5865205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2" y="3259138"/>
            <a:ext cx="7615275" cy="2978150"/>
          </a:xfrm>
        </p:spPr>
        <p:txBody>
          <a:bodyPr>
            <a:normAutofit/>
          </a:bodyPr>
          <a:lstStyle>
            <a:lvl1pPr marL="285744" indent="-285744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783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2971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16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349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7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1" y="6350002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2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621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31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4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2417199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783" lvl="1" indent="-228594"/>
            <a:r>
              <a:rPr lang="en-US" dirty="0"/>
              <a:t>Second level</a:t>
            </a:r>
          </a:p>
          <a:p>
            <a:pPr marL="1142971" lvl="2" indent="-228594"/>
            <a:r>
              <a:rPr lang="en-US" dirty="0"/>
              <a:t>Third level</a:t>
            </a:r>
          </a:p>
          <a:p>
            <a:pPr marL="1600160" lvl="3" indent="-228594"/>
            <a:r>
              <a:rPr lang="en-US" dirty="0"/>
              <a:t>Fourth level</a:t>
            </a:r>
          </a:p>
          <a:p>
            <a:pPr marL="2057349" lvl="4" indent="-22859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3" y="2417765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7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2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2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40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5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2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189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377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566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754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5" y="2481940"/>
            <a:ext cx="3046391" cy="3759200"/>
          </a:xfrm>
        </p:spPr>
        <p:txBody>
          <a:bodyPr>
            <a:normAutofit/>
          </a:bodyPr>
          <a:lstStyle>
            <a:lvl1pPr marL="342891" indent="-342891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080" indent="-342891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269" indent="-342891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457" indent="-342891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646" indent="-342891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7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2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2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03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6" y="896114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5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7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2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2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42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800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800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sz="1800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800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0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0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0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3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607662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561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6112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954489-7C24-6007-EF4A-7CA54A237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6843092" cy="6858000"/>
            <a:chOff x="0" y="0"/>
            <a:chExt cx="684309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4A98DE-C443-15FA-C87E-B6EE1C4CA440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3624DAB6-036F-09A5-5A2A-3D0D3AFFCB6A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6F981C-F471-3DAD-2497-A5158D6708A8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20954E-2A1B-85FE-EAE9-3BA7877DF8A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FFB2CB75-6C90-994D-A16A-AE52C75D3E9D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EEC3B46-D5A3-1C04-2373-725D7A0B7852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3B745CE-76CF-0354-D5C3-37C1F5F9044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A1CE111-0CDB-686C-4636-A2A1FE7938FA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C39D4AD7-C5E9-5777-AE57-641A719F89E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C8D1D92A-2B2C-2244-8360-81DE9D7B3D64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2" name="Group 31">
                        <a:extLst>
                          <a:ext uri="{FF2B5EF4-FFF2-40B4-BE49-F238E27FC236}">
                            <a16:creationId xmlns:a16="http://schemas.microsoft.com/office/drawing/2014/main" id="{D1E2A3FD-E5DF-AAC0-10C6-3BC830D5F612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4" name="Group 33">
                          <a:extLst>
                            <a:ext uri="{FF2B5EF4-FFF2-40B4-BE49-F238E27FC236}">
                              <a16:creationId xmlns:a16="http://schemas.microsoft.com/office/drawing/2014/main" id="{C7EC24CD-9BCD-B5B5-63D1-A168CFB1D423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6" name="Group 35">
                            <a:extLst>
                              <a:ext uri="{FF2B5EF4-FFF2-40B4-BE49-F238E27FC236}">
                                <a16:creationId xmlns:a16="http://schemas.microsoft.com/office/drawing/2014/main" id="{AB920E97-8257-99A9-444F-A5C047BEB59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8" name="Oval 37">
                              <a:extLst>
                                <a:ext uri="{FF2B5EF4-FFF2-40B4-BE49-F238E27FC236}">
                                  <a16:creationId xmlns:a16="http://schemas.microsoft.com/office/drawing/2014/main" id="{F049E47C-462A-6697-CE7F-D976398D809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800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7DDA294D-E663-D734-CD8A-1A3302EBC1D3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800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7" name="Oval 36">
                            <a:extLst>
                              <a:ext uri="{FF2B5EF4-FFF2-40B4-BE49-F238E27FC236}">
                                <a16:creationId xmlns:a16="http://schemas.microsoft.com/office/drawing/2014/main" id="{2FC5EC4F-5345-89B2-B9F3-0AF20803AC1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sz="1800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5" name="Oval 34">
                          <a:extLst>
                            <a:ext uri="{FF2B5EF4-FFF2-40B4-BE49-F238E27FC236}">
                              <a16:creationId xmlns:a16="http://schemas.microsoft.com/office/drawing/2014/main" id="{F54741FA-3623-8447-B1B5-6E22736936A3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800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3" name="Oval 32">
                        <a:extLst>
                          <a:ext uri="{FF2B5EF4-FFF2-40B4-BE49-F238E27FC236}">
                            <a16:creationId xmlns:a16="http://schemas.microsoft.com/office/drawing/2014/main" id="{EC40068B-17F0-7BFA-9000-E3435062A67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800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7EF275AC-86FA-FD0C-0943-8BF0C396F32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0" dirty="0"/>
                        <a:t> </a:t>
                      </a:r>
                    </a:p>
                  </p:txBody>
                </p:sp>
              </p:grp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FA9D0406-F39B-4D25-1389-369D88DC53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0" dirty="0"/>
                      <a:t> </a:t>
                    </a:r>
                  </a:p>
                </p:txBody>
              </p:sp>
            </p:grp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3DD0D44-8920-5914-F40A-ACDA44669C53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F8E3BBD-19CE-C765-5D80-314B9EF4DB3C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8E8A0C3-CEC9-B71C-15C2-05B90542F1B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462389B-3E14-57F0-F52A-8859D96210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FFE4570-9423-958E-AF41-EC670682004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D294317-73E1-35E0-76A5-D67FAF7B078E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7B17866-DBD3-8190-87CE-33AA0A6CB369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7078CCC0-5E56-77DE-FDF4-343B5BC5B4EB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ED09B5-BD63-A82F-6844-99FDF706008B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AE33BB-0574-1BC1-F436-AB0E6B8B18E8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4C3BF3D0-9A7E-CD54-8CA8-1EFD719E72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EBFD639-5B7E-C0C2-28C3-3B9A8BE3B2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C1490A-0D5B-A818-1A5C-583B21E879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9332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7238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8694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55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84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700" r:id="rId23"/>
  </p:sldLayoutIdLst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51.svg"/><Relationship Id="rId10" Type="http://schemas.microsoft.com/office/2007/relationships/diagramDrawing" Target="../diagrams/drawing8.xml"/><Relationship Id="rId4" Type="http://schemas.openxmlformats.org/officeDocument/2006/relationships/image" Target="../media/image50.png"/><Relationship Id="rId9" Type="http://schemas.openxmlformats.org/officeDocument/2006/relationships/diagramColors" Target="../diagrams/colors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ofdekalb.com/FormCenter/Crime-Free-Housing-27/CrimeFree-Housing-Landlord-Refresher-Com-15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Freeform 16">
            <a:extLst>
              <a:ext uri="{FF2B5EF4-FFF2-40B4-BE49-F238E27FC236}">
                <a16:creationId xmlns:a16="http://schemas.microsoft.com/office/drawing/2014/main" id="{1579DD07-B6CD-4C04-8A4A-3B92CE8C8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1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122" y="1105352"/>
            <a:ext cx="5477071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Landlord Refresher Course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166CB-B61A-0CD1-D5C0-1D0450813A48}"/>
              </a:ext>
            </a:extLst>
          </p:cNvPr>
          <p:cNvSpPr txBox="1"/>
          <p:nvPr/>
        </p:nvSpPr>
        <p:spPr>
          <a:xfrm>
            <a:off x="5590122" y="4297558"/>
            <a:ext cx="5477071" cy="14316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377"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600" b="1">
                <a:solidFill>
                  <a:schemeClr val="bg1"/>
                </a:solidFill>
              </a:rPr>
              <a:t>Presented by the City of DeKalb – Crime Free Housing Bureau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AFE9CC5-3641-C528-7747-B6BA09EE1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5929409"/>
            <a:ext cx="3993942" cy="9285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1559EB-8243-37BF-53CB-B1D177317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553" y="1218437"/>
            <a:ext cx="4230577" cy="47978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5A1C7C-2868-75E7-EF0B-DBE936423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54" y="2"/>
            <a:ext cx="5622999" cy="64028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AFE46B-146D-A73E-D70B-BEC080D9CFB1}"/>
              </a:ext>
            </a:extLst>
          </p:cNvPr>
          <p:cNvSpPr/>
          <p:nvPr/>
        </p:nvSpPr>
        <p:spPr>
          <a:xfrm>
            <a:off x="4217524" y="60854"/>
            <a:ext cx="5295317" cy="78863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err="1">
                <a:solidFill>
                  <a:schemeClr val="tx1"/>
                </a:solidFill>
              </a:rPr>
              <a:t>Cannibas</a:t>
            </a:r>
            <a:r>
              <a:rPr lang="en-US" sz="1600" b="1" dirty="0">
                <a:solidFill>
                  <a:schemeClr val="tx1"/>
                </a:solidFill>
              </a:rPr>
              <a:t>, United States Currency (close to $80,000.00), and one illegal firearm seized from an apartment.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959BC7B-A9A6-BFD8-21B1-563A84DE1867}"/>
              </a:ext>
            </a:extLst>
          </p:cNvPr>
          <p:cNvSpPr/>
          <p:nvPr/>
        </p:nvSpPr>
        <p:spPr>
          <a:xfrm>
            <a:off x="6212265" y="5735061"/>
            <a:ext cx="4310379" cy="88706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More than three ounces of Crack Cocaine seized from an apartment.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22D71-A179-869C-F721-3CB08672C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624EE7-FED4-111D-B84C-3BD491AD6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77760"/>
            <a:ext cx="7210425" cy="34274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879121-33D4-29E3-4A21-0D1238AC39FA}"/>
              </a:ext>
            </a:extLst>
          </p:cNvPr>
          <p:cNvSpPr/>
          <p:nvPr/>
        </p:nvSpPr>
        <p:spPr>
          <a:xfrm>
            <a:off x="228600" y="3319591"/>
            <a:ext cx="4824619" cy="124134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THC carts, Cannabis, Cocaine, Psilocyn Mushrooms, LSD, MDMA pills, and prescription pills seized from a crawl space on a rental property.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DB26F4-F1A3-19BD-FE07-6F5D689FA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013" y="1140404"/>
            <a:ext cx="5614163" cy="418407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BFF7A8-16F2-505F-0374-7B9B8DE37C91}"/>
              </a:ext>
            </a:extLst>
          </p:cNvPr>
          <p:cNvSpPr/>
          <p:nvPr/>
        </p:nvSpPr>
        <p:spPr>
          <a:xfrm>
            <a:off x="6981825" y="4719694"/>
            <a:ext cx="5012521" cy="133820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33 bags of Crack Cocaine seized from an individual as he left a rental property (living with tenant).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DEDC8-62A3-3A01-1A9A-B43CF010B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5455FA-9068-944E-7455-AEA549748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4" y="300992"/>
            <a:ext cx="6093296" cy="38529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89DEF9-9674-41C9-FB36-9C5DB19F5E02}"/>
              </a:ext>
            </a:extLst>
          </p:cNvPr>
          <p:cNvSpPr/>
          <p:nvPr/>
        </p:nvSpPr>
        <p:spPr>
          <a:xfrm>
            <a:off x="118857" y="4079211"/>
            <a:ext cx="4824619" cy="124134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THC carts, Cannabis, Methamphetamine pills, replica LSD, one firearm, US currency, jewelry, Psilocyn Mushrooms, Cocaine, pills, liquid narcotics, and other drugs seized from an apartment.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D7E902-A842-9D62-F15B-5E5216F03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14" y="2227444"/>
            <a:ext cx="6366183" cy="42390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F187D1-E6EE-D8EB-77FD-EA2B6BE4799A}"/>
              </a:ext>
            </a:extLst>
          </p:cNvPr>
          <p:cNvSpPr/>
          <p:nvPr/>
        </p:nvSpPr>
        <p:spPr>
          <a:xfrm>
            <a:off x="7044217" y="1282046"/>
            <a:ext cx="4840281" cy="137492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Cannabis, THC carts, US currency, and pressed Psilocyn Mushroom pills seized from an apartment.</a:t>
            </a:r>
          </a:p>
        </p:txBody>
      </p:sp>
    </p:spTree>
    <p:extLst>
      <p:ext uri="{BB962C8B-B14F-4D97-AF65-F5344CB8AC3E}">
        <p14:creationId xmlns:p14="http://schemas.microsoft.com/office/powerpoint/2010/main" val="2324076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6439F-1B6D-FA69-F3FF-F37AD407A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F7B21-535F-7A88-5DF4-4EBC059D7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4" y="188555"/>
            <a:ext cx="8135725" cy="33353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FA3C9A-8BD1-5100-DE98-1D5211E2C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53410" y="1145205"/>
            <a:ext cx="3503447" cy="74548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9CBD0D-621A-7FA6-A796-A777676699FB}"/>
              </a:ext>
            </a:extLst>
          </p:cNvPr>
          <p:cNvSpPr/>
          <p:nvPr/>
        </p:nvSpPr>
        <p:spPr>
          <a:xfrm>
            <a:off x="159864" y="4080755"/>
            <a:ext cx="4694941" cy="158370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err="1">
                <a:solidFill>
                  <a:schemeClr val="tx1"/>
                </a:solidFill>
              </a:rPr>
              <a:t>Cannibas</a:t>
            </a:r>
            <a:r>
              <a:rPr lang="en-US" sz="1600" b="1" dirty="0">
                <a:solidFill>
                  <a:schemeClr val="tx1"/>
                </a:solidFill>
              </a:rPr>
              <a:t>, US currency, pills, LSD, Psilocybin Mushrooms, Psilocybin edibles, and a Psilocybin Mushroom grow seized from an apartment.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17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684437" cy="5571067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Illegal drug activity warning signs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Subtitle 2">
            <a:extLst>
              <a:ext uri="{FF2B5EF4-FFF2-40B4-BE49-F238E27FC236}">
                <a16:creationId xmlns:a16="http://schemas.microsoft.com/office/drawing/2014/main" id="{75C106A7-828B-1267-0EED-DC4812BBFB62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140988271"/>
              </p:ext>
            </p:extLst>
          </p:nvPr>
        </p:nvGraphicFramePr>
        <p:xfrm>
          <a:off x="4971371" y="643467"/>
          <a:ext cx="6574112" cy="5571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521FF0-6F0F-A52B-4FBF-B55FD75FC0B5}"/>
              </a:ext>
            </a:extLst>
          </p:cNvPr>
          <p:cNvSpPr txBox="1"/>
          <p:nvPr/>
        </p:nvSpPr>
        <p:spPr>
          <a:xfrm>
            <a:off x="6176866" y="1228636"/>
            <a:ext cx="1502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visiting all hours of the day for brief periods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CF047-1E19-56E1-F0F7-EC5A97F2E84E}"/>
              </a:ext>
            </a:extLst>
          </p:cNvPr>
          <p:cNvSpPr txBox="1"/>
          <p:nvPr/>
        </p:nvSpPr>
        <p:spPr>
          <a:xfrm>
            <a:off x="7781732" y="1272648"/>
            <a:ext cx="1754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visible means of support, yet tends to pay rent in cash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2B855-6A8E-4C28-6A33-DB2745226868}"/>
              </a:ext>
            </a:extLst>
          </p:cNvPr>
          <p:cNvSpPr txBox="1"/>
          <p:nvPr/>
        </p:nvSpPr>
        <p:spPr>
          <a:xfrm>
            <a:off x="8742784" y="2958760"/>
            <a:ext cx="1553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Pays rent months in advance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085B0-C416-F782-0810-1B6A8F0147CC}"/>
              </a:ext>
            </a:extLst>
          </p:cNvPr>
          <p:cNvSpPr txBox="1"/>
          <p:nvPr/>
        </p:nvSpPr>
        <p:spPr>
          <a:xfrm>
            <a:off x="7875037" y="4329009"/>
            <a:ext cx="164452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Weight scales, large amounts of foil, baking soda, or other chemicals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C0EC4-9C65-705C-A7EF-29E99DB08CDF}"/>
              </a:ext>
            </a:extLst>
          </p:cNvPr>
          <p:cNvSpPr txBox="1"/>
          <p:nvPr/>
        </p:nvSpPr>
        <p:spPr>
          <a:xfrm>
            <a:off x="6230517" y="4416702"/>
            <a:ext cx="1644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Drug equipment – pipes, bongs, syringes, small baggies, etc.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Illegal activities that can be attributed to narcotic use: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1853" y="2682815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1C374B-40F2-4B1E-A9D8-6E5C932FF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2824877"/>
            <a:ext cx="2011680" cy="7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ubtitle 2">
            <a:extLst>
              <a:ext uri="{FF2B5EF4-FFF2-40B4-BE49-F238E27FC236}">
                <a16:creationId xmlns:a16="http://schemas.microsoft.com/office/drawing/2014/main" id="{C12EA616-8600-84AA-D248-2207EF8FBF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078335"/>
              </p:ext>
            </p:extLst>
          </p:nvPr>
        </p:nvGraphicFramePr>
        <p:xfrm>
          <a:off x="400941" y="1263272"/>
          <a:ext cx="4990748" cy="5571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A410FF-9CE5-244B-4157-0E482FE74CC8}"/>
              </a:ext>
            </a:extLst>
          </p:cNvPr>
          <p:cNvSpPr txBox="1"/>
          <p:nvPr/>
        </p:nvSpPr>
        <p:spPr>
          <a:xfrm>
            <a:off x="2157138" y="2200111"/>
            <a:ext cx="121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Disorderly 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5E7A5-6686-A5FF-0011-E65835CC9AFA}"/>
              </a:ext>
            </a:extLst>
          </p:cNvPr>
          <p:cNvSpPr txBox="1"/>
          <p:nvPr/>
        </p:nvSpPr>
        <p:spPr>
          <a:xfrm>
            <a:off x="2108863" y="5386401"/>
            <a:ext cx="121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Drug Sales</a:t>
            </a:r>
          </a:p>
        </p:txBody>
      </p:sp>
      <p:graphicFrame>
        <p:nvGraphicFramePr>
          <p:cNvPr id="10" name="Subtitle 2">
            <a:extLst>
              <a:ext uri="{FF2B5EF4-FFF2-40B4-BE49-F238E27FC236}">
                <a16:creationId xmlns:a16="http://schemas.microsoft.com/office/drawing/2014/main" id="{E0F50EA6-026A-7252-8707-4E4DCD976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178108"/>
              </p:ext>
            </p:extLst>
          </p:nvPr>
        </p:nvGraphicFramePr>
        <p:xfrm>
          <a:off x="2947851" y="1286933"/>
          <a:ext cx="4990748" cy="5571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937AE2D-3434-44D0-BE5C-E04EE490530C}"/>
              </a:ext>
            </a:extLst>
          </p:cNvPr>
          <p:cNvSpPr txBox="1"/>
          <p:nvPr/>
        </p:nvSpPr>
        <p:spPr>
          <a:xfrm>
            <a:off x="4867183" y="2267577"/>
            <a:ext cx="121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Battery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08F83E-7F65-3553-2B75-EAD1D63D4D15}"/>
              </a:ext>
            </a:extLst>
          </p:cNvPr>
          <p:cNvSpPr txBox="1"/>
          <p:nvPr/>
        </p:nvSpPr>
        <p:spPr>
          <a:xfrm>
            <a:off x="4704049" y="3749302"/>
            <a:ext cx="121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Disorderly Subjects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FAAEB-AA3C-1C85-95F4-1A10A2520B6C}"/>
              </a:ext>
            </a:extLst>
          </p:cNvPr>
          <p:cNvSpPr txBox="1"/>
          <p:nvPr/>
        </p:nvSpPr>
        <p:spPr>
          <a:xfrm>
            <a:off x="4785199" y="5442149"/>
            <a:ext cx="121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Assaults</a:t>
            </a:r>
          </a:p>
        </p:txBody>
      </p:sp>
      <p:graphicFrame>
        <p:nvGraphicFramePr>
          <p:cNvPr id="15" name="Subtitle 2">
            <a:extLst>
              <a:ext uri="{FF2B5EF4-FFF2-40B4-BE49-F238E27FC236}">
                <a16:creationId xmlns:a16="http://schemas.microsoft.com/office/drawing/2014/main" id="{CC9ED4D6-0515-EAD6-1EE1-A7EE9194E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759842"/>
              </p:ext>
            </p:extLst>
          </p:nvPr>
        </p:nvGraphicFramePr>
        <p:xfrm>
          <a:off x="5489511" y="1286933"/>
          <a:ext cx="4990748" cy="5571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Subtitle 2">
            <a:extLst>
              <a:ext uri="{FF2B5EF4-FFF2-40B4-BE49-F238E27FC236}">
                <a16:creationId xmlns:a16="http://schemas.microsoft.com/office/drawing/2014/main" id="{CF398286-F8C8-B96A-CA37-6D9DFDF50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32985"/>
              </p:ext>
            </p:extLst>
          </p:nvPr>
        </p:nvGraphicFramePr>
        <p:xfrm>
          <a:off x="7893893" y="1503480"/>
          <a:ext cx="4990748" cy="5255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FF028B1-6497-2F07-9695-1A5E6028116D}"/>
              </a:ext>
            </a:extLst>
          </p:cNvPr>
          <p:cNvSpPr txBox="1"/>
          <p:nvPr/>
        </p:nvSpPr>
        <p:spPr>
          <a:xfrm>
            <a:off x="7295657" y="2182714"/>
            <a:ext cx="121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Weapon Offenses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6ACA51-B73A-5FCD-7CEA-9E4F750F16F6}"/>
              </a:ext>
            </a:extLst>
          </p:cNvPr>
          <p:cNvSpPr txBox="1"/>
          <p:nvPr/>
        </p:nvSpPr>
        <p:spPr>
          <a:xfrm>
            <a:off x="7156025" y="3705792"/>
            <a:ext cx="141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Thefts/Home Invasions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06B9EE-AB4E-2824-F348-8DA072438838}"/>
              </a:ext>
            </a:extLst>
          </p:cNvPr>
          <p:cNvSpPr txBox="1"/>
          <p:nvPr/>
        </p:nvSpPr>
        <p:spPr>
          <a:xfrm>
            <a:off x="7269147" y="5420395"/>
            <a:ext cx="121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Overdoses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D2A01A-D215-7EB3-EEC9-F4A195E6F8EA}"/>
              </a:ext>
            </a:extLst>
          </p:cNvPr>
          <p:cNvSpPr txBox="1"/>
          <p:nvPr/>
        </p:nvSpPr>
        <p:spPr>
          <a:xfrm>
            <a:off x="9578927" y="2245304"/>
            <a:ext cx="136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Aggravated Battery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0B6BF2-7BC2-44DA-3B68-53F9D8221984}"/>
              </a:ext>
            </a:extLst>
          </p:cNvPr>
          <p:cNvSpPr txBox="1"/>
          <p:nvPr/>
        </p:nvSpPr>
        <p:spPr>
          <a:xfrm>
            <a:off x="9834314" y="3887800"/>
            <a:ext cx="121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Death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7946F2-9BF9-8D83-43DA-285A247236E1}"/>
              </a:ext>
            </a:extLst>
          </p:cNvPr>
          <p:cNvSpPr txBox="1"/>
          <p:nvPr/>
        </p:nvSpPr>
        <p:spPr>
          <a:xfrm>
            <a:off x="9752329" y="5442149"/>
            <a:ext cx="121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Murder</a:t>
            </a: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5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80C883-7528-F9C5-D6FA-15EC059A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1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combat illegal activity</a:t>
            </a:r>
            <a:r>
              <a:rPr lang="en-US" sz="4400" spc="200" dirty="0">
                <a:solidFill>
                  <a:srgbClr val="FFFFFF"/>
                </a:solidFill>
              </a:rPr>
              <a:t>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B8B1A5-8330-2789-FBA7-094D32B003D2}"/>
              </a:ext>
            </a:extLst>
          </p:cNvPr>
          <p:cNvSpPr txBox="1"/>
          <p:nvPr/>
        </p:nvSpPr>
        <p:spPr>
          <a:xfrm>
            <a:off x="5557052" y="4223173"/>
            <a:ext cx="6562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Unlike other illegal activities, drug usage and sales are usually visible to those outside the home/residence. As landlords and neighbors, we need to stay engaged and address any and all illegal activity that arises. These crimes can have a big impact on the families involved and the neighborhoods in which they occur. </a:t>
            </a:r>
          </a:p>
        </p:txBody>
      </p:sp>
      <p:pic>
        <p:nvPicPr>
          <p:cNvPr id="11" name="Graphic 10" descr="Warning outline">
            <a:extLst>
              <a:ext uri="{FF2B5EF4-FFF2-40B4-BE49-F238E27FC236}">
                <a16:creationId xmlns:a16="http://schemas.microsoft.com/office/drawing/2014/main" id="{2AEE4A07-FFB2-3BB5-D9E8-01A2F3A97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4951" y="5699736"/>
            <a:ext cx="1143781" cy="11437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68E1AB-9D31-69B2-D968-E57FB1CC8293}"/>
              </a:ext>
            </a:extLst>
          </p:cNvPr>
          <p:cNvSpPr txBox="1"/>
          <p:nvPr/>
        </p:nvSpPr>
        <p:spPr>
          <a:xfrm>
            <a:off x="8662305" y="5774377"/>
            <a:ext cx="205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 not ignore warning signs!</a:t>
            </a:r>
          </a:p>
        </p:txBody>
      </p:sp>
      <p:graphicFrame>
        <p:nvGraphicFramePr>
          <p:cNvPr id="25" name="TextBox 4">
            <a:extLst>
              <a:ext uri="{FF2B5EF4-FFF2-40B4-BE49-F238E27FC236}">
                <a16:creationId xmlns:a16="http://schemas.microsoft.com/office/drawing/2014/main" id="{19549753-0B7F-B3AA-ADFE-42DA15E27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021286"/>
              </p:ext>
            </p:extLst>
          </p:nvPr>
        </p:nvGraphicFramePr>
        <p:xfrm>
          <a:off x="5557051" y="1027027"/>
          <a:ext cx="6543172" cy="31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9C391F0-6C25-09BF-4F09-E1D59ABDEE2D}"/>
              </a:ext>
            </a:extLst>
          </p:cNvPr>
          <p:cNvSpPr txBox="1"/>
          <p:nvPr/>
        </p:nvSpPr>
        <p:spPr>
          <a:xfrm>
            <a:off x="5884119" y="1424975"/>
            <a:ext cx="6007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Hold tenants accountable to their lease provisions and the Crime Free Addendum.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422414-B5CD-C7DB-EAC9-AC85026CABD6}"/>
              </a:ext>
            </a:extLst>
          </p:cNvPr>
          <p:cNvSpPr txBox="1"/>
          <p:nvPr/>
        </p:nvSpPr>
        <p:spPr>
          <a:xfrm>
            <a:off x="5879471" y="1019459"/>
            <a:ext cx="5014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Trespass Agreements with the DeKalb Police Department.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2D92D8-91F7-80FE-8A5F-CA6F9E55B31D}"/>
              </a:ext>
            </a:extLst>
          </p:cNvPr>
          <p:cNvSpPr txBox="1"/>
          <p:nvPr/>
        </p:nvSpPr>
        <p:spPr>
          <a:xfrm>
            <a:off x="5879471" y="1804333"/>
            <a:ext cx="146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Secure buildings.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6277AA-4722-F510-3FE6-1EAF5642F57F}"/>
              </a:ext>
            </a:extLst>
          </p:cNvPr>
          <p:cNvSpPr txBox="1"/>
          <p:nvPr/>
        </p:nvSpPr>
        <p:spPr>
          <a:xfrm>
            <a:off x="5892069" y="2208993"/>
            <a:ext cx="350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Install proper lighting/motion lights.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2BF672-4F65-9F50-50FC-6B43BC99D2C8}"/>
              </a:ext>
            </a:extLst>
          </p:cNvPr>
          <p:cNvSpPr txBox="1"/>
          <p:nvPr/>
        </p:nvSpPr>
        <p:spPr>
          <a:xfrm>
            <a:off x="5879472" y="2598827"/>
            <a:ext cx="5316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Create clear site lines of the property (keep bushes and trees trimmed).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96A7C2-5C60-AE1C-93BD-468A1CDEA6BD}"/>
              </a:ext>
            </a:extLst>
          </p:cNvPr>
          <p:cNvSpPr txBox="1"/>
          <p:nvPr/>
        </p:nvSpPr>
        <p:spPr>
          <a:xfrm>
            <a:off x="5941063" y="2959396"/>
            <a:ext cx="2376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Install surveillance cameras.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54B52-588B-A0CD-6D6C-2FC78FF50E62}"/>
              </a:ext>
            </a:extLst>
          </p:cNvPr>
          <p:cNvSpPr txBox="1"/>
          <p:nvPr/>
        </p:nvSpPr>
        <p:spPr>
          <a:xfrm>
            <a:off x="5888183" y="3349909"/>
            <a:ext cx="2838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Perform routine inspections.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9B9E2E-BC5C-C4EB-E3B3-EE54F6B102AB}"/>
              </a:ext>
            </a:extLst>
          </p:cNvPr>
          <p:cNvSpPr txBox="1"/>
          <p:nvPr/>
        </p:nvSpPr>
        <p:spPr>
          <a:xfrm>
            <a:off x="5900491" y="3743709"/>
            <a:ext cx="349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Keep property clean of graffiti and trash.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78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C0648FB-4388-443C-8D4E-4A9FF033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8D762E-DA8D-419A-BA44-68B93D3D9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328B24-DBC4-9F22-5B9F-B6751D1B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977049"/>
            <a:ext cx="9618133" cy="29609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an engaged landlord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7F95953-8E19-4C01-997F-0E959B52B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552199" y="523445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Handshake outline">
            <a:extLst>
              <a:ext uri="{FF2B5EF4-FFF2-40B4-BE49-F238E27FC236}">
                <a16:creationId xmlns:a16="http://schemas.microsoft.com/office/drawing/2014/main" id="{EE24A986-84CA-7E32-AA70-989130DB1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251" y="4728503"/>
            <a:ext cx="1641092" cy="16410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270C54-C9BF-68DD-39B2-3419A6E65EF9}"/>
              </a:ext>
            </a:extLst>
          </p:cNvPr>
          <p:cNvSpPr/>
          <p:nvPr/>
        </p:nvSpPr>
        <p:spPr>
          <a:xfrm>
            <a:off x="1851530" y="5070577"/>
            <a:ext cx="5421015" cy="9569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28B25-F013-9F80-E57E-A437855F2919}"/>
              </a:ext>
            </a:extLst>
          </p:cNvPr>
          <p:cNvSpPr txBox="1"/>
          <p:nvPr/>
        </p:nvSpPr>
        <p:spPr>
          <a:xfrm>
            <a:off x="1925514" y="5087384"/>
            <a:ext cx="5421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Look for signs of illegal activities occurring on your properties. Reach out to the DeKalb Police Department or the Crime Free Housing Bureau for assistance.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5E7FB18-B062-B4BB-A900-664E096050CB}"/>
              </a:ext>
            </a:extLst>
          </p:cNvPr>
          <p:cNvSpPr/>
          <p:nvPr/>
        </p:nvSpPr>
        <p:spPr>
          <a:xfrm>
            <a:off x="8007831" y="4803916"/>
            <a:ext cx="4015919" cy="1641093"/>
          </a:xfrm>
          <a:prstGeom prst="wedgeRoundRectCallout">
            <a:avLst>
              <a:gd name="adj1" fmla="val -20069"/>
              <a:gd name="adj2" fmla="val 73216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DeKalb Police Department: </a:t>
            </a:r>
          </a:p>
          <a:p>
            <a:pPr algn="ctr"/>
            <a:r>
              <a:rPr lang="en-US" b="1" dirty="0"/>
              <a:t>Emergency – 911</a:t>
            </a:r>
          </a:p>
          <a:p>
            <a:pPr algn="ctr"/>
            <a:r>
              <a:rPr lang="en-US" b="1" dirty="0"/>
              <a:t>Non-Emergency – 815-748-8400</a:t>
            </a:r>
          </a:p>
          <a:p>
            <a:pPr algn="ctr"/>
            <a:r>
              <a:rPr lang="en-US" b="1" dirty="0"/>
              <a:t>Crime Free Housing – 815-748-2374</a:t>
            </a:r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BDF762-AD85-7AB4-ED71-63F4FACFFD44}"/>
              </a:ext>
            </a:extLst>
          </p:cNvPr>
          <p:cNvSpPr txBox="1"/>
          <p:nvPr/>
        </p:nvSpPr>
        <p:spPr>
          <a:xfrm>
            <a:off x="23258" y="640034"/>
            <a:ext cx="5287513" cy="3034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377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Make sure you treat </a:t>
            </a:r>
            <a:r>
              <a:rPr lang="en-US" sz="34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everyone</a:t>
            </a:r>
            <a:r>
              <a:rPr lang="en-US" sz="34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FAIRLY and ensure all tenants sign your lease and the Crime Free Housing Addendum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9" y="3765315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hildren outline">
            <a:extLst>
              <a:ext uri="{FF2B5EF4-FFF2-40B4-BE49-F238E27FC236}">
                <a16:creationId xmlns:a16="http://schemas.microsoft.com/office/drawing/2014/main" id="{241B1C6F-0BB1-D910-6667-2E5FD0392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3897" y="1795509"/>
            <a:ext cx="3919979" cy="39199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F2461B-60FA-200C-F2CC-F8BBE1459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D012005-1D93-69BB-ED13-E86655310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EE109B7-9AE6-BD6D-B692-78F975026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024A9-DEC5-7006-C979-1D030EE9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684437" cy="5571067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Hope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BDD698F-3C38-C479-59A6-FE0140C24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7821F3A4-EAC4-99DB-0621-96D25FD93D05}"/>
              </a:ext>
            </a:extLst>
          </p:cNvPr>
          <p:cNvSpPr/>
          <p:nvPr/>
        </p:nvSpPr>
        <p:spPr>
          <a:xfrm>
            <a:off x="5117387" y="2073374"/>
            <a:ext cx="5365779" cy="1078623"/>
          </a:xfrm>
          <a:prstGeom prst="round2Diag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B58AED-B0D4-1F8E-371F-5C0924F8D629}"/>
              </a:ext>
            </a:extLst>
          </p:cNvPr>
          <p:cNvSpPr txBox="1"/>
          <p:nvPr/>
        </p:nvSpPr>
        <p:spPr>
          <a:xfrm>
            <a:off x="5169433" y="2151020"/>
            <a:ext cx="5248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you have a tenant that you believe may have an addiction and needs assistance, you can reach out to the Police Department for help. 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2D29537F-4961-F684-E4C4-8639AE732F9E}"/>
              </a:ext>
            </a:extLst>
          </p:cNvPr>
          <p:cNvSpPr/>
          <p:nvPr/>
        </p:nvSpPr>
        <p:spPr>
          <a:xfrm>
            <a:off x="5117411" y="3706004"/>
            <a:ext cx="5365755" cy="1078623"/>
          </a:xfrm>
          <a:prstGeom prst="round2Diag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829C89-6C04-68EF-0EB1-CA19172980FA}"/>
              </a:ext>
            </a:extLst>
          </p:cNvPr>
          <p:cNvSpPr txBox="1"/>
          <p:nvPr/>
        </p:nvSpPr>
        <p:spPr>
          <a:xfrm>
            <a:off x="5169433" y="3706004"/>
            <a:ext cx="54894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Police Department has a program called PROJECT HOPE. </a:t>
            </a:r>
            <a:r>
              <a:rPr lang="en-US" sz="1600" b="1" u="sng" dirty="0">
                <a:solidFill>
                  <a:schemeClr val="bg1"/>
                </a:solidFill>
              </a:rPr>
              <a:t>PROJECT HOPE </a:t>
            </a:r>
            <a:r>
              <a:rPr lang="en-US" sz="1600" dirty="0">
                <a:solidFill>
                  <a:schemeClr val="bg1"/>
                </a:solidFill>
              </a:rPr>
              <a:t>(Heroin, Opioid Outreach Prevention and Education) has placed approximately 100 people into addiction treatment facilities.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20F704-B8F9-8675-E40B-872D2E178F2F}"/>
              </a:ext>
            </a:extLst>
          </p:cNvPr>
          <p:cNvSpPr txBox="1"/>
          <p:nvPr/>
        </p:nvSpPr>
        <p:spPr>
          <a:xfrm>
            <a:off x="252406" y="275596"/>
            <a:ext cx="3176594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</a:rPr>
              <a:t>NEED HELP?</a:t>
            </a:r>
          </a:p>
        </p:txBody>
      </p:sp>
    </p:spTree>
    <p:extLst>
      <p:ext uri="{BB962C8B-B14F-4D97-AF65-F5344CB8AC3E}">
        <p14:creationId xmlns:p14="http://schemas.microsoft.com/office/powerpoint/2010/main" val="3503539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6EB0B-507B-25E9-5791-D4012B272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271758-7AC4-4265-8775-DCDB97A1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4328F32-28AC-4631-8E31-26060E071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0EED69-37F9-4D27-969D-C22C5A919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2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DE004-F729-046E-B63D-A66D3799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0" y="0"/>
            <a:ext cx="4716624" cy="6858000"/>
          </a:xfr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Disclaimer</a:t>
            </a:r>
          </a:p>
        </p:txBody>
      </p:sp>
      <p:graphicFrame>
        <p:nvGraphicFramePr>
          <p:cNvPr id="34" name="TextBox 8">
            <a:extLst>
              <a:ext uri="{FF2B5EF4-FFF2-40B4-BE49-F238E27FC236}">
                <a16:creationId xmlns:a16="http://schemas.microsoft.com/office/drawing/2014/main" id="{BA4B21D4-AF07-6C25-9A4E-5BC735877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01339"/>
              </p:ext>
            </p:extLst>
          </p:nvPr>
        </p:nvGraphicFramePr>
        <p:xfrm>
          <a:off x="904875" y="976314"/>
          <a:ext cx="5734051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5723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1" y="643462"/>
            <a:ext cx="7654513" cy="557106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3C769-8825-D8DC-0A97-73BE7EC8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629" y="769845"/>
            <a:ext cx="7006999" cy="687481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E7A63-7EDD-6B2B-4E31-CFE01D30E19F}"/>
              </a:ext>
            </a:extLst>
          </p:cNvPr>
          <p:cNvSpPr txBox="1"/>
          <p:nvPr/>
        </p:nvSpPr>
        <p:spPr>
          <a:xfrm>
            <a:off x="4217778" y="2078083"/>
            <a:ext cx="7006999" cy="687483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>
                <a:solidFill>
                  <a:srgbClr val="FFFFFF"/>
                </a:solidFill>
              </a:rPr>
              <a:t>Thank you for taking this year’s refresher course. Please click </a:t>
            </a:r>
            <a:r>
              <a:rPr lang="en-US" sz="2000" dirty="0">
                <a:solidFill>
                  <a:srgbClr val="FFFFFF"/>
                </a:solidFill>
                <a:hlinkClick r:id="rId3"/>
              </a:rPr>
              <a:t>here</a:t>
            </a:r>
            <a:r>
              <a:rPr lang="en-US" sz="2000" dirty="0">
                <a:solidFill>
                  <a:srgbClr val="FFFFFF"/>
                </a:solidFill>
              </a:rPr>
              <a:t> to register that you have completed this training.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7464B6-8290-909A-09EE-8DBFDC3FB777}"/>
              </a:ext>
            </a:extLst>
          </p:cNvPr>
          <p:cNvSpPr txBox="1"/>
          <p:nvPr/>
        </p:nvSpPr>
        <p:spPr>
          <a:xfrm>
            <a:off x="4214780" y="3043165"/>
            <a:ext cx="4791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 well, </a:t>
            </a:r>
          </a:p>
          <a:p>
            <a:r>
              <a:rPr lang="en-US" dirty="0">
                <a:latin typeface="Brush Script MT" panose="03060802040406070304" pitchFamily="66" charset="0"/>
              </a:rPr>
              <a:t>Bob Redel</a:t>
            </a:r>
          </a:p>
          <a:p>
            <a:r>
              <a:rPr lang="en-US" dirty="0"/>
              <a:t>Bob Redel</a:t>
            </a:r>
          </a:p>
          <a:p>
            <a:r>
              <a:rPr lang="en-US" dirty="0"/>
              <a:t>Assistant City Manager</a:t>
            </a:r>
          </a:p>
          <a:p>
            <a:r>
              <a:rPr lang="en-US" dirty="0"/>
              <a:t>815-748-2374</a:t>
            </a:r>
          </a:p>
        </p:txBody>
      </p:sp>
    </p:spTree>
    <p:extLst>
      <p:ext uri="{BB962C8B-B14F-4D97-AF65-F5344CB8AC3E}">
        <p14:creationId xmlns:p14="http://schemas.microsoft.com/office/powerpoint/2010/main" val="2464680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Four wooden houses with different sizes">
            <a:extLst>
              <a:ext uri="{FF2B5EF4-FFF2-40B4-BE49-F238E27FC236}">
                <a16:creationId xmlns:a16="http://schemas.microsoft.com/office/drawing/2014/main" id="{8F3C7A96-3CD9-49F4-DB6A-57461E6265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110" b="13620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Note to Landlords: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0A451F-69D2-4DD6-9B47-EA388236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DF7E996-2B4B-9F09-D385-92360FF2CA5C}"/>
              </a:ext>
            </a:extLst>
          </p:cNvPr>
          <p:cNvSpPr txBox="1"/>
          <p:nvPr/>
        </p:nvSpPr>
        <p:spPr>
          <a:xfrm>
            <a:off x="2283763" y="2249424"/>
            <a:ext cx="7018860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the last two years, you, as landlords, and the Crime Free Housing Bureau have collaboratively worked together which has resulted in a decrease in Crime-Free nuisance notifications being issued due to unlawful activity being committed on rental properties. In 2023, there were 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nuisance notifications issued by November 1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in 2024, there were 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notifications as of November 1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FE682F-38CE-92CC-5B77-37F59F326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79B9B-DD0F-59DF-1227-90319E040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Four wooden houses with different sizes">
            <a:extLst>
              <a:ext uri="{FF2B5EF4-FFF2-40B4-BE49-F238E27FC236}">
                <a16:creationId xmlns:a16="http://schemas.microsoft.com/office/drawing/2014/main" id="{8EB88E7A-FE61-CE3B-1C48-A318108A19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110" b="13620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6D7659-6102-AFFC-433A-A3183169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Note to Landlords Continued: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61C5E9-7556-F21C-8449-80C50A717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0B9DD29-AF16-39EF-D279-32194D6C22AC}"/>
              </a:ext>
            </a:extLst>
          </p:cNvPr>
          <p:cNvSpPr txBox="1"/>
          <p:nvPr/>
        </p:nvSpPr>
        <p:spPr>
          <a:xfrm>
            <a:off x="2283763" y="2249424"/>
            <a:ext cx="7018860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decrease of 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56%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is due mainly because of the shared responsibility and communication between all parties involved. </a:t>
            </a:r>
          </a:p>
          <a:p>
            <a:pPr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responsible landlords, you guys have made a big difference. </a:t>
            </a:r>
          </a:p>
          <a:p>
            <a:pPr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377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64059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572000"/>
            <a:ext cx="7058307" cy="1964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NUISANCE PROPERTY</a:t>
            </a:r>
          </a:p>
        </p:txBody>
      </p:sp>
      <p:pic>
        <p:nvPicPr>
          <p:cNvPr id="8" name="Picture 7" descr="Figures of houses in different position and sizes">
            <a:extLst>
              <a:ext uri="{FF2B5EF4-FFF2-40B4-BE49-F238E27FC236}">
                <a16:creationId xmlns:a16="http://schemas.microsoft.com/office/drawing/2014/main" id="{B8F9CA11-52EF-1898-1709-A8E1285905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37"/>
          <a:stretch/>
        </p:blipFill>
        <p:spPr>
          <a:xfrm>
            <a:off x="327547" y="321733"/>
            <a:ext cx="7058307" cy="41073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321733"/>
            <a:ext cx="4335613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321733"/>
            <a:ext cx="4329799" cy="6214535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</a:rPr>
              <a:t>A nuisance property is defined as unlawful activity occurring on the rental property. </a:t>
            </a:r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AD7AC-713D-1BF3-42F8-3E6A3C53D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5AB3-4FA2-DA13-9B5E-6B3D81601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reminder the following are </a:t>
            </a:r>
            <a:r>
              <a:rPr lang="en-U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unlawful activities: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B2B8D95-18C5-61E4-0F6F-72FDB6C79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529995"/>
              </p:ext>
            </p:extLst>
          </p:nvPr>
        </p:nvGraphicFramePr>
        <p:xfrm>
          <a:off x="1023938" y="2286000"/>
          <a:ext cx="972026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161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BA0C938-1486-4635-9F6C-44D521FA6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2A7ABB-6A86-4A02-A072-FA82CDCE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9" y="484633"/>
            <a:ext cx="11244036" cy="5880916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E6834B-F02C-983C-B928-310D51BF1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5357" y="806366"/>
            <a:ext cx="7020747" cy="5229631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Unlawful activities/narcotics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916720-6D22-4D4B-BC19-23008C7D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57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237615-9DCC-5016-AEE3-1059F23783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" y="10"/>
            <a:ext cx="12191980" cy="6857991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9" cy="4023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2024, the DeKalb Police Department investigated and seized larger than normal amounts of narcotics from rental properties. The 2024 annual report/crime statistics are not completed at this time. However, over the last several years, the department has seen a significant increase in drug/narcotic/drug equipment violations throughout the City.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C8C034-C9CB-5FB4-0FC9-ADE20A082D34}"/>
              </a:ext>
            </a:extLst>
          </p:cNvPr>
          <p:cNvSpPr/>
          <p:nvPr/>
        </p:nvSpPr>
        <p:spPr>
          <a:xfrm>
            <a:off x="762002" y="1979629"/>
            <a:ext cx="6590903" cy="33182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image_0" descr="A table with objects on it&#10;&#10;Description automatically generated with low confidence">
            <a:extLst>
              <a:ext uri="{FF2B5EF4-FFF2-40B4-BE49-F238E27FC236}">
                <a16:creationId xmlns:a16="http://schemas.microsoft.com/office/drawing/2014/main" id="{3A4A19C2-158E-055B-8D54-9679305D5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9" r="-1" b="27809"/>
          <a:stretch/>
        </p:blipFill>
        <p:spPr bwMode="auto">
          <a:xfrm>
            <a:off x="21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5" cy="5571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spc="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photos contained in the following slides are drug seizures taken from rental units in the city of </a:t>
            </a:r>
            <a:r>
              <a:rPr lang="en-US" sz="6600" spc="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dekalb</a:t>
            </a:r>
            <a:r>
              <a:rPr lang="en-US" sz="6600" spc="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2024.</a:t>
            </a: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694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319</TotalTime>
  <Words>1035</Words>
  <Application>Microsoft Office PowerPoint</Application>
  <PresentationFormat>Widescreen</PresentationFormat>
  <Paragraphs>101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Brush Script MT</vt:lpstr>
      <vt:lpstr>Calibri</vt:lpstr>
      <vt:lpstr>Tw Cen MT</vt:lpstr>
      <vt:lpstr>Tw Cen MT Condensed</vt:lpstr>
      <vt:lpstr>Wingdings 3</vt:lpstr>
      <vt:lpstr>Integral</vt:lpstr>
      <vt:lpstr>2025 Landlord Refresher Course</vt:lpstr>
      <vt:lpstr>Disclaimer</vt:lpstr>
      <vt:lpstr>A Note to Landlords: </vt:lpstr>
      <vt:lpstr>A Note to Landlords Continued: </vt:lpstr>
      <vt:lpstr>NUISANCE PROPERTY</vt:lpstr>
      <vt:lpstr>A reminder the following are not unlawful activities:</vt:lpstr>
      <vt:lpstr>Unlawful activities/narcotics</vt:lpstr>
      <vt:lpstr>PowerPoint Presentation</vt:lpstr>
      <vt:lpstr>The photos contained in the following slides are drug seizures taken from rental units in the city of dekalb in 2024.</vt:lpstr>
      <vt:lpstr>PowerPoint Presentation</vt:lpstr>
      <vt:lpstr>PowerPoint Presentation</vt:lpstr>
      <vt:lpstr>PowerPoint Presentation</vt:lpstr>
      <vt:lpstr>PowerPoint Presentation</vt:lpstr>
      <vt:lpstr>Illegal drug activity warning signs</vt:lpstr>
      <vt:lpstr>Illegal activities that can be attributed to narcotic use:</vt:lpstr>
      <vt:lpstr>Ways to combat illegal activity​</vt:lpstr>
      <vt:lpstr>Be an engaged landlord</vt:lpstr>
      <vt:lpstr>PowerPoint Presentation</vt:lpstr>
      <vt:lpstr>Project Hope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Doss, Olivia</dc:creator>
  <cp:lastModifiedBy>Doss, Olivia</cp:lastModifiedBy>
  <cp:revision>3</cp:revision>
  <dcterms:created xsi:type="dcterms:W3CDTF">2024-11-15T20:50:55Z</dcterms:created>
  <dcterms:modified xsi:type="dcterms:W3CDTF">2024-11-22T14:57:43Z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